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72" r:id="rId2"/>
    <p:sldId id="289" r:id="rId3"/>
    <p:sldId id="257" r:id="rId4"/>
    <p:sldId id="320" r:id="rId5"/>
    <p:sldId id="269" r:id="rId6"/>
    <p:sldId id="327" r:id="rId7"/>
    <p:sldId id="321" r:id="rId8"/>
    <p:sldId id="316" r:id="rId9"/>
    <p:sldId id="319" r:id="rId10"/>
    <p:sldId id="322" r:id="rId11"/>
    <p:sldId id="324" r:id="rId12"/>
    <p:sldId id="325" r:id="rId13"/>
    <p:sldId id="326" r:id="rId14"/>
  </p:sldIdLst>
  <p:sldSz cx="9144000" cy="5143500" type="screen16x9"/>
  <p:notesSz cx="6858000" cy="9144000"/>
  <p:embeddedFontLst>
    <p:embeddedFont>
      <p:font typeface="Manrope" panose="020B0604020202020204" charset="0"/>
      <p:regular r:id="rId16"/>
      <p:bold r:id="rId17"/>
    </p:embeddedFont>
    <p:embeddedFont>
      <p:font typeface="Roboto Condensed Light" panose="02000000000000000000" pitchFamily="2" charset="0"/>
      <p:regular r:id="rId18"/>
      <p:italic r:id="rId19"/>
    </p:embeddedFont>
    <p:embeddedFont>
      <p:font typeface="Roboto Slab" pitchFamily="2" charset="0"/>
      <p:regular r:id="rId20"/>
      <p:bold r:id="rId21"/>
    </p:embeddedFont>
    <p:embeddedFont>
      <p:font typeface="Space Mon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86AE64-6372-481E-A405-FBA57D595BBC}">
  <a:tblStyle styleId="{B786AE64-6372-481E-A405-FBA57D595B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13f9146485a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13f9146485a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3dd493cf7d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3dd493cf7d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161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3dd493cf7d_0_3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3dd493cf7d_0_3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854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13dd493cf7d_0_5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13dd493cf7d_0_5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99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13dd493cf7d_0_4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13dd493cf7d_0_4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42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131ff7c0f5b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131ff7c0f5b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Gambar di slide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coca cola logo detection </a:t>
            </a:r>
            <a:r>
              <a:rPr lang="en-US" dirty="0" err="1"/>
              <a:t>dari</a:t>
            </a:r>
            <a:r>
              <a:rPr lang="en-US" dirty="0"/>
              <a:t> model kami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9061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3dd493cf7d_0_4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3dd493cf7d_0_4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3dd493cf7d_0_4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3dd493cf7d_0_4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9289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d8e34b63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3d8e34b63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888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output coca cola detection logo </a:t>
            </a:r>
            <a:r>
              <a:rPr lang="en-US" dirty="0" err="1"/>
              <a:t>dari</a:t>
            </a:r>
            <a:r>
              <a:rPr lang="en-US" dirty="0"/>
              <a:t> video coca cola event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1661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941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8141423" y="4141001"/>
            <a:ext cx="2005154" cy="2004988"/>
            <a:chOff x="5415250" y="86825"/>
            <a:chExt cx="3634500" cy="3634200"/>
          </a:xfrm>
        </p:grpSpPr>
        <p:sp>
          <p:nvSpPr>
            <p:cNvPr id="48" name="Google Shape;48;p5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291100" y="3461225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2911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4951300" y="3461226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49513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_2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24"/>
          <p:cNvGrpSpPr/>
          <p:nvPr/>
        </p:nvGrpSpPr>
        <p:grpSpPr>
          <a:xfrm>
            <a:off x="8159756" y="4159082"/>
            <a:ext cx="1969172" cy="1969010"/>
            <a:chOff x="5415250" y="86825"/>
            <a:chExt cx="3634500" cy="3634200"/>
          </a:xfrm>
        </p:grpSpPr>
        <p:sp>
          <p:nvSpPr>
            <p:cNvPr id="313" name="Google Shape;313;p2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24"/>
          <p:cNvGrpSpPr/>
          <p:nvPr/>
        </p:nvGrpSpPr>
        <p:grpSpPr>
          <a:xfrm>
            <a:off x="-984582" y="-984506"/>
            <a:ext cx="1969172" cy="1969010"/>
            <a:chOff x="5415250" y="86825"/>
            <a:chExt cx="3634500" cy="3634200"/>
          </a:xfrm>
        </p:grpSpPr>
        <p:sp>
          <p:nvSpPr>
            <p:cNvPr id="316" name="Google Shape;316;p2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28"/>
          <p:cNvGrpSpPr/>
          <p:nvPr/>
        </p:nvGrpSpPr>
        <p:grpSpPr>
          <a:xfrm>
            <a:off x="7952337" y="4443043"/>
            <a:ext cx="835018" cy="435070"/>
            <a:chOff x="10244350" y="1333725"/>
            <a:chExt cx="268650" cy="139975"/>
          </a:xfrm>
        </p:grpSpPr>
        <p:sp>
          <p:nvSpPr>
            <p:cNvPr id="344" name="Google Shape;344;p28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" name="Google Shape;346;p28"/>
          <p:cNvGrpSpPr/>
          <p:nvPr/>
        </p:nvGrpSpPr>
        <p:grpSpPr>
          <a:xfrm>
            <a:off x="-1398740" y="2525209"/>
            <a:ext cx="2797475" cy="2796880"/>
            <a:chOff x="5415250" y="86825"/>
            <a:chExt cx="3634500" cy="3634200"/>
          </a:xfrm>
        </p:grpSpPr>
        <p:sp>
          <p:nvSpPr>
            <p:cNvPr id="347" name="Google Shape;347;p2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28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8"/>
          <p:cNvSpPr txBox="1">
            <a:spLocks noGrp="1"/>
          </p:cNvSpPr>
          <p:nvPr>
            <p:ph type="body" idx="1"/>
          </p:nvPr>
        </p:nvSpPr>
        <p:spPr>
          <a:xfrm>
            <a:off x="16243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28"/>
          <p:cNvSpPr txBox="1">
            <a:spLocks noGrp="1"/>
          </p:cNvSpPr>
          <p:nvPr>
            <p:ph type="body" idx="2"/>
          </p:nvPr>
        </p:nvSpPr>
        <p:spPr>
          <a:xfrm>
            <a:off x="49729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28"/>
          <p:cNvSpPr txBox="1">
            <a:spLocks noGrp="1"/>
          </p:cNvSpPr>
          <p:nvPr>
            <p:ph type="subTitle" idx="3"/>
          </p:nvPr>
        </p:nvSpPr>
        <p:spPr>
          <a:xfrm>
            <a:off x="16243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3" name="Google Shape;353;p28"/>
          <p:cNvSpPr txBox="1">
            <a:spLocks noGrp="1"/>
          </p:cNvSpPr>
          <p:nvPr>
            <p:ph type="subTitle" idx="4"/>
          </p:nvPr>
        </p:nvSpPr>
        <p:spPr>
          <a:xfrm>
            <a:off x="49729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29"/>
          <p:cNvGrpSpPr/>
          <p:nvPr/>
        </p:nvGrpSpPr>
        <p:grpSpPr>
          <a:xfrm>
            <a:off x="4014194" y="4325126"/>
            <a:ext cx="1115613" cy="557962"/>
            <a:chOff x="4014194" y="4325126"/>
            <a:chExt cx="1115613" cy="557962"/>
          </a:xfrm>
        </p:grpSpPr>
        <p:sp>
          <p:nvSpPr>
            <p:cNvPr id="356" name="Google Shape;356;p29"/>
            <p:cNvSpPr/>
            <p:nvPr/>
          </p:nvSpPr>
          <p:spPr>
            <a:xfrm rot="5400000">
              <a:off x="4571882" y="4325163"/>
              <a:ext cx="557962" cy="557887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 rot="5400000">
              <a:off x="4014054" y="4325265"/>
              <a:ext cx="557962" cy="557684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29"/>
          <p:cNvGrpSpPr/>
          <p:nvPr/>
        </p:nvGrpSpPr>
        <p:grpSpPr>
          <a:xfrm>
            <a:off x="6532063" y="4386568"/>
            <a:ext cx="1534829" cy="435070"/>
            <a:chOff x="10019200" y="1333725"/>
            <a:chExt cx="493800" cy="139975"/>
          </a:xfrm>
        </p:grpSpPr>
        <p:sp>
          <p:nvSpPr>
            <p:cNvPr id="359" name="Google Shape;359;p29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29"/>
          <p:cNvGrpSpPr/>
          <p:nvPr/>
        </p:nvGrpSpPr>
        <p:grpSpPr>
          <a:xfrm>
            <a:off x="-32939" y="-1240647"/>
            <a:ext cx="2482000" cy="2481432"/>
            <a:chOff x="5415250" y="86825"/>
            <a:chExt cx="3634500" cy="3634200"/>
          </a:xfrm>
        </p:grpSpPr>
        <p:sp>
          <p:nvSpPr>
            <p:cNvPr id="364" name="Google Shape;364;p29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9"/>
          <p:cNvGrpSpPr/>
          <p:nvPr/>
        </p:nvGrpSpPr>
        <p:grpSpPr>
          <a:xfrm>
            <a:off x="1077101" y="4386568"/>
            <a:ext cx="1534829" cy="435070"/>
            <a:chOff x="10019200" y="1333725"/>
            <a:chExt cx="493800" cy="139975"/>
          </a:xfrm>
        </p:grpSpPr>
        <p:sp>
          <p:nvSpPr>
            <p:cNvPr id="367" name="Google Shape;367;p29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2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9"/>
          <p:cNvSpPr txBox="1">
            <a:spLocks noGrp="1"/>
          </p:cNvSpPr>
          <p:nvPr>
            <p:ph type="subTitle" idx="1"/>
          </p:nvPr>
        </p:nvSpPr>
        <p:spPr>
          <a:xfrm>
            <a:off x="713225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9"/>
          <p:cNvSpPr txBox="1">
            <a:spLocks noGrp="1"/>
          </p:cNvSpPr>
          <p:nvPr>
            <p:ph type="subTitle" idx="2"/>
          </p:nvPr>
        </p:nvSpPr>
        <p:spPr>
          <a:xfrm>
            <a:off x="713225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74" name="Google Shape;374;p29"/>
          <p:cNvSpPr txBox="1">
            <a:spLocks noGrp="1"/>
          </p:cNvSpPr>
          <p:nvPr>
            <p:ph type="subTitle" idx="3"/>
          </p:nvPr>
        </p:nvSpPr>
        <p:spPr>
          <a:xfrm>
            <a:off x="6168175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9"/>
          <p:cNvSpPr txBox="1">
            <a:spLocks noGrp="1"/>
          </p:cNvSpPr>
          <p:nvPr>
            <p:ph type="subTitle" idx="4"/>
          </p:nvPr>
        </p:nvSpPr>
        <p:spPr>
          <a:xfrm>
            <a:off x="6168175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76" name="Google Shape;376;p29"/>
          <p:cNvSpPr txBox="1">
            <a:spLocks noGrp="1"/>
          </p:cNvSpPr>
          <p:nvPr>
            <p:ph type="subTitle" idx="5"/>
          </p:nvPr>
        </p:nvSpPr>
        <p:spPr>
          <a:xfrm>
            <a:off x="3440700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subTitle" idx="6"/>
          </p:nvPr>
        </p:nvSpPr>
        <p:spPr>
          <a:xfrm>
            <a:off x="3440700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1795600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2"/>
          </p:nvPr>
        </p:nvSpPr>
        <p:spPr>
          <a:xfrm>
            <a:off x="1795600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2" name="Google Shape;382;p30"/>
          <p:cNvSpPr txBox="1">
            <a:spLocks noGrp="1"/>
          </p:cNvSpPr>
          <p:nvPr>
            <p:ph type="subTitle" idx="3"/>
          </p:nvPr>
        </p:nvSpPr>
        <p:spPr>
          <a:xfrm>
            <a:off x="1795600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4"/>
          </p:nvPr>
        </p:nvSpPr>
        <p:spPr>
          <a:xfrm>
            <a:off x="1795600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5"/>
          </p:nvPr>
        </p:nvSpPr>
        <p:spPr>
          <a:xfrm>
            <a:off x="6030425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6"/>
          </p:nvPr>
        </p:nvSpPr>
        <p:spPr>
          <a:xfrm>
            <a:off x="6030425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7"/>
          </p:nvPr>
        </p:nvSpPr>
        <p:spPr>
          <a:xfrm>
            <a:off x="6030425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8"/>
          </p:nvPr>
        </p:nvSpPr>
        <p:spPr>
          <a:xfrm>
            <a:off x="6030425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75" y="4786800"/>
            <a:ext cx="9144000" cy="35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3"/>
          <p:cNvSpPr/>
          <p:nvPr/>
        </p:nvSpPr>
        <p:spPr>
          <a:xfrm>
            <a:off x="0" y="0"/>
            <a:ext cx="2670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728088" y="1814713"/>
            <a:ext cx="757175" cy="1514050"/>
            <a:chOff x="728088" y="1814713"/>
            <a:chExt cx="757175" cy="1514050"/>
          </a:xfrm>
        </p:grpSpPr>
        <p:sp>
          <p:nvSpPr>
            <p:cNvPr id="418" name="Google Shape;418;p33"/>
            <p:cNvSpPr/>
            <p:nvPr/>
          </p:nvSpPr>
          <p:spPr>
            <a:xfrm>
              <a:off x="728088" y="1814713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728088" y="2571863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2078063" y="3931480"/>
            <a:ext cx="1184457" cy="435070"/>
            <a:chOff x="10019200" y="1333725"/>
            <a:chExt cx="381075" cy="139975"/>
          </a:xfrm>
        </p:grpSpPr>
        <p:sp>
          <p:nvSpPr>
            <p:cNvPr id="421" name="Google Shape;421;p33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33"/>
          <p:cNvGrpSpPr/>
          <p:nvPr/>
        </p:nvGrpSpPr>
        <p:grpSpPr>
          <a:xfrm>
            <a:off x="8243182" y="966489"/>
            <a:ext cx="1801622" cy="1801473"/>
            <a:chOff x="5415250" y="86825"/>
            <a:chExt cx="3634500" cy="3634200"/>
          </a:xfrm>
        </p:grpSpPr>
        <p:sp>
          <p:nvSpPr>
            <p:cNvPr id="425" name="Google Shape;425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3"/>
          <p:cNvGrpSpPr/>
          <p:nvPr/>
        </p:nvGrpSpPr>
        <p:grpSpPr>
          <a:xfrm>
            <a:off x="-900805" y="-900736"/>
            <a:ext cx="1801622" cy="1801473"/>
            <a:chOff x="5415250" y="86825"/>
            <a:chExt cx="3634500" cy="3634200"/>
          </a:xfrm>
        </p:grpSpPr>
        <p:sp>
          <p:nvSpPr>
            <p:cNvPr id="428" name="Google Shape;428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33"/>
          <p:cNvGrpSpPr/>
          <p:nvPr/>
        </p:nvGrpSpPr>
        <p:grpSpPr>
          <a:xfrm>
            <a:off x="-900805" y="4242764"/>
            <a:ext cx="1801622" cy="1801473"/>
            <a:chOff x="5415250" y="86825"/>
            <a:chExt cx="3634500" cy="3634200"/>
          </a:xfrm>
        </p:grpSpPr>
        <p:sp>
          <p:nvSpPr>
            <p:cNvPr id="431" name="Google Shape;431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33"/>
          <p:cNvGrpSpPr/>
          <p:nvPr/>
        </p:nvGrpSpPr>
        <p:grpSpPr>
          <a:xfrm>
            <a:off x="2078063" y="776955"/>
            <a:ext cx="1184457" cy="435070"/>
            <a:chOff x="10019200" y="1333725"/>
            <a:chExt cx="381075" cy="139975"/>
          </a:xfrm>
        </p:grpSpPr>
        <p:sp>
          <p:nvSpPr>
            <p:cNvPr id="434" name="Google Shape;434;p33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4"/>
          <p:cNvSpPr/>
          <p:nvPr/>
        </p:nvSpPr>
        <p:spPr>
          <a:xfrm>
            <a:off x="8272503" y="1306433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4"/>
          <p:cNvGrpSpPr/>
          <p:nvPr/>
        </p:nvGrpSpPr>
        <p:grpSpPr>
          <a:xfrm>
            <a:off x="478120" y="4181664"/>
            <a:ext cx="393461" cy="393461"/>
            <a:chOff x="11845000" y="1241900"/>
            <a:chExt cx="216950" cy="216950"/>
          </a:xfrm>
        </p:grpSpPr>
        <p:sp>
          <p:nvSpPr>
            <p:cNvPr id="440" name="Google Shape;440;p34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442" name="Google Shape;442;p34"/>
          <p:cNvGrpSpPr/>
          <p:nvPr/>
        </p:nvGrpSpPr>
        <p:grpSpPr>
          <a:xfrm>
            <a:off x="8173223" y="-970700"/>
            <a:ext cx="1941550" cy="1941390"/>
            <a:chOff x="5415250" y="86825"/>
            <a:chExt cx="3634500" cy="3634200"/>
          </a:xfrm>
        </p:grpSpPr>
        <p:sp>
          <p:nvSpPr>
            <p:cNvPr id="443" name="Google Shape;443;p3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34"/>
          <p:cNvGrpSpPr/>
          <p:nvPr/>
        </p:nvGrpSpPr>
        <p:grpSpPr>
          <a:xfrm>
            <a:off x="-918052" y="-970700"/>
            <a:ext cx="1941550" cy="1941390"/>
            <a:chOff x="5415250" y="86825"/>
            <a:chExt cx="3634500" cy="3634200"/>
          </a:xfrm>
        </p:grpSpPr>
        <p:sp>
          <p:nvSpPr>
            <p:cNvPr id="446" name="Google Shape;446;p3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4"/>
          <p:cNvGrpSpPr/>
          <p:nvPr/>
        </p:nvGrpSpPr>
        <p:grpSpPr>
          <a:xfrm>
            <a:off x="8051755" y="4169030"/>
            <a:ext cx="834940" cy="435070"/>
            <a:chOff x="10019200" y="1333725"/>
            <a:chExt cx="268625" cy="139975"/>
          </a:xfrm>
        </p:grpSpPr>
        <p:sp>
          <p:nvSpPr>
            <p:cNvPr id="449" name="Google Shape;449;p3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34"/>
          <p:cNvGrpSpPr/>
          <p:nvPr/>
        </p:nvGrpSpPr>
        <p:grpSpPr>
          <a:xfrm>
            <a:off x="257380" y="1306430"/>
            <a:ext cx="834940" cy="435070"/>
            <a:chOff x="10019200" y="1333725"/>
            <a:chExt cx="268625" cy="139975"/>
          </a:xfrm>
        </p:grpSpPr>
        <p:sp>
          <p:nvSpPr>
            <p:cNvPr id="452" name="Google Shape;452;p3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914700" y="944388"/>
            <a:ext cx="3564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subTitle" idx="1"/>
          </p:nvPr>
        </p:nvSpPr>
        <p:spPr>
          <a:xfrm>
            <a:off x="914700" y="2826188"/>
            <a:ext cx="3564300" cy="1231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grpSp>
        <p:nvGrpSpPr>
          <p:cNvPr id="70" name="Google Shape;70;p7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71" name="Google Shape;71;p7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7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7"/>
          <p:cNvGrpSpPr/>
          <p:nvPr/>
        </p:nvGrpSpPr>
        <p:grpSpPr>
          <a:xfrm>
            <a:off x="8281965" y="324454"/>
            <a:ext cx="555696" cy="555717"/>
            <a:chOff x="9997265" y="2879004"/>
            <a:chExt cx="555696" cy="555717"/>
          </a:xfrm>
        </p:grpSpPr>
        <p:sp>
          <p:nvSpPr>
            <p:cNvPr id="75" name="Google Shape;75;p7"/>
            <p:cNvSpPr/>
            <p:nvPr/>
          </p:nvSpPr>
          <p:spPr>
            <a:xfrm>
              <a:off x="9997265" y="2879004"/>
              <a:ext cx="555696" cy="555717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10110287" y="2992062"/>
              <a:ext cx="329652" cy="329601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8"/>
          <p:cNvGrpSpPr/>
          <p:nvPr/>
        </p:nvGrpSpPr>
        <p:grpSpPr>
          <a:xfrm>
            <a:off x="6259098" y="3901659"/>
            <a:ext cx="2797475" cy="2796880"/>
            <a:chOff x="5415250" y="86825"/>
            <a:chExt cx="3634500" cy="3634200"/>
          </a:xfrm>
        </p:grpSpPr>
        <p:sp>
          <p:nvSpPr>
            <p:cNvPr id="80" name="Google Shape;80;p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1405800" y="1241850"/>
            <a:ext cx="6332400" cy="26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title" idx="2" hasCustomPrompt="1"/>
          </p:nvPr>
        </p:nvSpPr>
        <p:spPr>
          <a:xfrm>
            <a:off x="1229375" y="539513"/>
            <a:ext cx="1859100" cy="39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4" name="Google Shape;84;p8"/>
          <p:cNvGrpSpPr/>
          <p:nvPr/>
        </p:nvGrpSpPr>
        <p:grpSpPr>
          <a:xfrm>
            <a:off x="7995714" y="497806"/>
            <a:ext cx="435072" cy="435072"/>
            <a:chOff x="11845000" y="1241900"/>
            <a:chExt cx="216950" cy="216950"/>
          </a:xfrm>
        </p:grpSpPr>
        <p:sp>
          <p:nvSpPr>
            <p:cNvPr id="85" name="Google Shape;85;p8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sp>
        <p:nvSpPr>
          <p:cNvPr id="87" name="Google Shape;87;p8"/>
          <p:cNvSpPr/>
          <p:nvPr/>
        </p:nvSpPr>
        <p:spPr>
          <a:xfrm>
            <a:off x="713228" y="539470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"/>
          </p:nvPr>
        </p:nvSpPr>
        <p:spPr>
          <a:xfrm>
            <a:off x="1742150" y="16296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2"/>
          </p:nvPr>
        </p:nvSpPr>
        <p:spPr>
          <a:xfrm>
            <a:off x="1742150" y="11511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3" hasCustomPrompt="1"/>
          </p:nvPr>
        </p:nvSpPr>
        <p:spPr>
          <a:xfrm>
            <a:off x="829850" y="1365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4"/>
          </p:nvPr>
        </p:nvSpPr>
        <p:spPr>
          <a:xfrm>
            <a:off x="1742150" y="38537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5"/>
          </p:nvPr>
        </p:nvSpPr>
        <p:spPr>
          <a:xfrm>
            <a:off x="1742150" y="33752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6" hasCustomPrompt="1"/>
          </p:nvPr>
        </p:nvSpPr>
        <p:spPr>
          <a:xfrm>
            <a:off x="829850" y="3589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7"/>
          </p:nvPr>
        </p:nvSpPr>
        <p:spPr>
          <a:xfrm>
            <a:off x="5829750" y="16296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8"/>
          </p:nvPr>
        </p:nvSpPr>
        <p:spPr>
          <a:xfrm>
            <a:off x="5829750" y="11511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9" hasCustomPrompt="1"/>
          </p:nvPr>
        </p:nvSpPr>
        <p:spPr>
          <a:xfrm>
            <a:off x="4957052" y="1365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3"/>
          </p:nvPr>
        </p:nvSpPr>
        <p:spPr>
          <a:xfrm>
            <a:off x="5829750" y="38537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4"/>
          </p:nvPr>
        </p:nvSpPr>
        <p:spPr>
          <a:xfrm>
            <a:off x="5829750" y="33752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15" hasCustomPrompt="1"/>
          </p:nvPr>
        </p:nvSpPr>
        <p:spPr>
          <a:xfrm>
            <a:off x="4957052" y="3589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grpSp>
        <p:nvGrpSpPr>
          <p:cNvPr id="143" name="Google Shape;143;p13"/>
          <p:cNvGrpSpPr/>
          <p:nvPr/>
        </p:nvGrpSpPr>
        <p:grpSpPr>
          <a:xfrm>
            <a:off x="8461806" y="1731991"/>
            <a:ext cx="1364391" cy="1364279"/>
            <a:chOff x="5415250" y="86825"/>
            <a:chExt cx="3634500" cy="3634200"/>
          </a:xfrm>
        </p:grpSpPr>
        <p:sp>
          <p:nvSpPr>
            <p:cNvPr id="144" name="Google Shape;144;p1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13"/>
          <p:cNvSpPr/>
          <p:nvPr/>
        </p:nvSpPr>
        <p:spPr>
          <a:xfrm>
            <a:off x="75" y="4786800"/>
            <a:ext cx="9144000" cy="35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16"/>
          </p:nvPr>
        </p:nvSpPr>
        <p:spPr>
          <a:xfrm>
            <a:off x="1742150" y="27417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17"/>
          </p:nvPr>
        </p:nvSpPr>
        <p:spPr>
          <a:xfrm>
            <a:off x="1742150" y="22632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8" hasCustomPrompt="1"/>
          </p:nvPr>
        </p:nvSpPr>
        <p:spPr>
          <a:xfrm>
            <a:off x="829850" y="2477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9"/>
          </p:nvPr>
        </p:nvSpPr>
        <p:spPr>
          <a:xfrm>
            <a:off x="5829750" y="27417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20"/>
          </p:nvPr>
        </p:nvSpPr>
        <p:spPr>
          <a:xfrm>
            <a:off x="5829750" y="22632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21" hasCustomPrompt="1"/>
          </p:nvPr>
        </p:nvSpPr>
        <p:spPr>
          <a:xfrm>
            <a:off x="4957052" y="2477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8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234" name="Google Shape;234;p1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8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8"/>
          <p:cNvSpPr txBox="1">
            <a:spLocks noGrp="1"/>
          </p:cNvSpPr>
          <p:nvPr>
            <p:ph type="subTitle" idx="1"/>
          </p:nvPr>
        </p:nvSpPr>
        <p:spPr>
          <a:xfrm>
            <a:off x="5078613" y="3572700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title" idx="2" hasCustomPrompt="1"/>
          </p:nvPr>
        </p:nvSpPr>
        <p:spPr>
          <a:xfrm>
            <a:off x="5078600" y="14741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40" name="Google Shape;240;p18"/>
          <p:cNvSpPr txBox="1">
            <a:spLocks noGrp="1"/>
          </p:cNvSpPr>
          <p:nvPr>
            <p:ph type="subTitle" idx="3"/>
          </p:nvPr>
        </p:nvSpPr>
        <p:spPr>
          <a:xfrm>
            <a:off x="1454724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body" idx="4"/>
          </p:nvPr>
        </p:nvSpPr>
        <p:spPr>
          <a:xfrm>
            <a:off x="1454713" y="3572708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5"/>
          </p:nvPr>
        </p:nvSpPr>
        <p:spPr>
          <a:xfrm>
            <a:off x="5078613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6"/>
          </p:nvPr>
        </p:nvSpPr>
        <p:spPr>
          <a:xfrm>
            <a:off x="2419822" y="1711288"/>
            <a:ext cx="1679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7"/>
          </p:nvPr>
        </p:nvSpPr>
        <p:spPr>
          <a:xfrm>
            <a:off x="2419822" y="1977516"/>
            <a:ext cx="1679700" cy="509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subTitle" idx="8"/>
          </p:nvPr>
        </p:nvSpPr>
        <p:spPr>
          <a:xfrm>
            <a:off x="5078613" y="21393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 1">
  <p:cSld name="CUSTOM_2_1_3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19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248" name="Google Shape;248;p19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19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9"/>
          <p:cNvSpPr txBox="1">
            <a:spLocks noGrp="1"/>
          </p:cNvSpPr>
          <p:nvPr>
            <p:ph type="subTitle" idx="1"/>
          </p:nvPr>
        </p:nvSpPr>
        <p:spPr>
          <a:xfrm>
            <a:off x="5078613" y="3572700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9"/>
          <p:cNvSpPr txBox="1">
            <a:spLocks noGrp="1"/>
          </p:cNvSpPr>
          <p:nvPr>
            <p:ph type="title" idx="2" hasCustomPrompt="1"/>
          </p:nvPr>
        </p:nvSpPr>
        <p:spPr>
          <a:xfrm>
            <a:off x="5078600" y="14741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54" name="Google Shape;254;p19"/>
          <p:cNvSpPr txBox="1">
            <a:spLocks noGrp="1"/>
          </p:cNvSpPr>
          <p:nvPr>
            <p:ph type="subTitle" idx="3"/>
          </p:nvPr>
        </p:nvSpPr>
        <p:spPr>
          <a:xfrm>
            <a:off x="1454724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5" name="Google Shape;255;p19"/>
          <p:cNvSpPr txBox="1">
            <a:spLocks noGrp="1"/>
          </p:cNvSpPr>
          <p:nvPr>
            <p:ph type="body" idx="4"/>
          </p:nvPr>
        </p:nvSpPr>
        <p:spPr>
          <a:xfrm>
            <a:off x="1454713" y="3572708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p19"/>
          <p:cNvSpPr txBox="1">
            <a:spLocks noGrp="1"/>
          </p:cNvSpPr>
          <p:nvPr>
            <p:ph type="subTitle" idx="5"/>
          </p:nvPr>
        </p:nvSpPr>
        <p:spPr>
          <a:xfrm>
            <a:off x="5078613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7" name="Google Shape;257;p19"/>
          <p:cNvSpPr txBox="1">
            <a:spLocks noGrp="1"/>
          </p:cNvSpPr>
          <p:nvPr>
            <p:ph type="subTitle" idx="6"/>
          </p:nvPr>
        </p:nvSpPr>
        <p:spPr>
          <a:xfrm>
            <a:off x="2419822" y="1711288"/>
            <a:ext cx="1679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8" name="Google Shape;258;p19"/>
          <p:cNvSpPr txBox="1">
            <a:spLocks noGrp="1"/>
          </p:cNvSpPr>
          <p:nvPr>
            <p:ph type="subTitle" idx="7"/>
          </p:nvPr>
        </p:nvSpPr>
        <p:spPr>
          <a:xfrm>
            <a:off x="2419822" y="1977516"/>
            <a:ext cx="1679700" cy="509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9" name="Google Shape;259;p19"/>
          <p:cNvSpPr txBox="1">
            <a:spLocks noGrp="1"/>
          </p:cNvSpPr>
          <p:nvPr>
            <p:ph type="subTitle" idx="8"/>
          </p:nvPr>
        </p:nvSpPr>
        <p:spPr>
          <a:xfrm>
            <a:off x="5078613" y="21393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_1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"/>
          </p:nvPr>
        </p:nvSpPr>
        <p:spPr>
          <a:xfrm>
            <a:off x="1531713" y="3629475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2" hasCustomPrompt="1"/>
          </p:nvPr>
        </p:nvSpPr>
        <p:spPr>
          <a:xfrm>
            <a:off x="5001601" y="33068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3"/>
          </p:nvPr>
        </p:nvSpPr>
        <p:spPr>
          <a:xfrm>
            <a:off x="5001599" y="1530575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body" idx="4"/>
          </p:nvPr>
        </p:nvSpPr>
        <p:spPr>
          <a:xfrm>
            <a:off x="5001588" y="1796783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subTitle" idx="5"/>
          </p:nvPr>
        </p:nvSpPr>
        <p:spPr>
          <a:xfrm>
            <a:off x="1531713" y="3363275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6"/>
          </p:nvPr>
        </p:nvSpPr>
        <p:spPr>
          <a:xfrm>
            <a:off x="1531726" y="2801313"/>
            <a:ext cx="15012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7"/>
          </p:nvPr>
        </p:nvSpPr>
        <p:spPr>
          <a:xfrm>
            <a:off x="3032925" y="2795150"/>
            <a:ext cx="13236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subTitle" idx="8"/>
          </p:nvPr>
        </p:nvSpPr>
        <p:spPr>
          <a:xfrm>
            <a:off x="5001601" y="39720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_1_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23"/>
          <p:cNvGrpSpPr/>
          <p:nvPr/>
        </p:nvGrpSpPr>
        <p:grpSpPr>
          <a:xfrm>
            <a:off x="-682194" y="2264103"/>
            <a:ext cx="1364391" cy="1364279"/>
            <a:chOff x="5415250" y="86825"/>
            <a:chExt cx="3634500" cy="3634200"/>
          </a:xfrm>
        </p:grpSpPr>
        <p:sp>
          <p:nvSpPr>
            <p:cNvPr id="303" name="Google Shape;303;p2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23"/>
          <p:cNvSpPr/>
          <p:nvPr/>
        </p:nvSpPr>
        <p:spPr>
          <a:xfrm>
            <a:off x="878735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23"/>
          <p:cNvGrpSpPr/>
          <p:nvPr/>
        </p:nvGrpSpPr>
        <p:grpSpPr>
          <a:xfrm>
            <a:off x="241368" y="4925955"/>
            <a:ext cx="1185312" cy="435070"/>
            <a:chOff x="10131650" y="1333725"/>
            <a:chExt cx="381350" cy="139975"/>
          </a:xfrm>
        </p:grpSpPr>
        <p:sp>
          <p:nvSpPr>
            <p:cNvPr id="307" name="Google Shape;307;p2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2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8" r:id="rId4"/>
    <p:sldLayoutId id="2147483659" r:id="rId5"/>
    <p:sldLayoutId id="2147483664" r:id="rId6"/>
    <p:sldLayoutId id="2147483665" r:id="rId7"/>
    <p:sldLayoutId id="2147483666" r:id="rId8"/>
    <p:sldLayoutId id="2147483669" r:id="rId9"/>
    <p:sldLayoutId id="2147483670" r:id="rId10"/>
    <p:sldLayoutId id="2147483674" r:id="rId11"/>
    <p:sldLayoutId id="2147483675" r:id="rId12"/>
    <p:sldLayoutId id="2147483676" r:id="rId13"/>
    <p:sldLayoutId id="2147483679" r:id="rId14"/>
    <p:sldLayoutId id="214748368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c.com/logan-chierotti/harvard-professor-says-95-of-purchasing-decisions-are-subconsciou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brandwatch.com/blog/how-to-measure-brand-awarenes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4"/>
          <p:cNvSpPr txBox="1">
            <a:spLocks noGrp="1"/>
          </p:cNvSpPr>
          <p:nvPr>
            <p:ph type="title"/>
          </p:nvPr>
        </p:nvSpPr>
        <p:spPr>
          <a:xfrm>
            <a:off x="1068234" y="1062990"/>
            <a:ext cx="7007531" cy="1372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REAL-TIME LOGO DETECTION USING YOLOV5</a:t>
            </a:r>
            <a:endParaRPr lang="en-US" dirty="0">
              <a:latin typeface="Space Mono" panose="020B0604020202020204" charset="0"/>
            </a:endParaRPr>
          </a:p>
        </p:txBody>
      </p:sp>
      <p:sp>
        <p:nvSpPr>
          <p:cNvPr id="972" name="Google Shape;972;p54"/>
          <p:cNvSpPr/>
          <p:nvPr/>
        </p:nvSpPr>
        <p:spPr>
          <a:xfrm rot="5400000">
            <a:off x="666571" y="1062990"/>
            <a:ext cx="390854" cy="390854"/>
          </a:xfrm>
          <a:custGeom>
            <a:avLst/>
            <a:gdLst/>
            <a:ahLst/>
            <a:cxnLst/>
            <a:rect l="l" t="t" r="r" b="b"/>
            <a:pathLst>
              <a:path w="30287" h="30287" extrusionOk="0">
                <a:moveTo>
                  <a:pt x="15143" y="1"/>
                </a:moveTo>
                <a:lnTo>
                  <a:pt x="0" y="15144"/>
                </a:lnTo>
                <a:lnTo>
                  <a:pt x="0" y="30287"/>
                </a:lnTo>
                <a:lnTo>
                  <a:pt x="15143" y="15144"/>
                </a:lnTo>
                <a:lnTo>
                  <a:pt x="30287" y="30287"/>
                </a:lnTo>
                <a:lnTo>
                  <a:pt x="30287" y="15144"/>
                </a:lnTo>
                <a:lnTo>
                  <a:pt x="1514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54"/>
          <p:cNvGrpSpPr/>
          <p:nvPr/>
        </p:nvGrpSpPr>
        <p:grpSpPr>
          <a:xfrm>
            <a:off x="7324585" y="4205510"/>
            <a:ext cx="1184457" cy="435070"/>
            <a:chOff x="10019200" y="1333725"/>
            <a:chExt cx="381075" cy="139975"/>
          </a:xfrm>
        </p:grpSpPr>
        <p:sp>
          <p:nvSpPr>
            <p:cNvPr id="974" name="Google Shape;974;p5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4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F730CC1-575B-09AC-34C7-26B3352A6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099" y="2616234"/>
            <a:ext cx="2971800" cy="14642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9991F6-DEB8-4C2B-F08B-26242D489AFE}"/>
              </a:ext>
            </a:extLst>
          </p:cNvPr>
          <p:cNvSpPr txBox="1"/>
          <p:nvPr/>
        </p:nvSpPr>
        <p:spPr>
          <a:xfrm>
            <a:off x="5788824" y="418832"/>
            <a:ext cx="3126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Space Mono" panose="020B0604020202020204" charset="0"/>
              </a:rPr>
              <a:t>FTDS-014 Group 3</a:t>
            </a:r>
            <a:endParaRPr lang="en-ID" sz="1800" b="1" dirty="0">
              <a:latin typeface="Space Mono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OBSTACLES</a:t>
            </a:r>
            <a:endParaRPr dirty="0"/>
          </a:p>
        </p:txBody>
      </p:sp>
      <p:sp>
        <p:nvSpPr>
          <p:cNvPr id="939" name="Google Shape;939;p53"/>
          <p:cNvSpPr txBox="1">
            <a:spLocks noGrp="1"/>
          </p:cNvSpPr>
          <p:nvPr>
            <p:ph type="body" idx="1"/>
          </p:nvPr>
        </p:nvSpPr>
        <p:spPr>
          <a:xfrm>
            <a:off x="16243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We had to work backwards for the project</a:t>
            </a:r>
          </a:p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First time implementation of YOLOv5 algorithm</a:t>
            </a:r>
          </a:p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Unexpectedly long model training duration</a:t>
            </a:r>
            <a:endParaRPr dirty="0"/>
          </a:p>
        </p:txBody>
      </p:sp>
      <p:sp>
        <p:nvSpPr>
          <p:cNvPr id="940" name="Google Shape;940;p53"/>
          <p:cNvSpPr/>
          <p:nvPr/>
        </p:nvSpPr>
        <p:spPr>
          <a:xfrm>
            <a:off x="2408284" y="157816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3"/>
          <p:cNvSpPr/>
          <p:nvPr/>
        </p:nvSpPr>
        <p:spPr>
          <a:xfrm>
            <a:off x="5756884" y="157816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2" name="Google Shape;942;p53"/>
          <p:cNvGrpSpPr/>
          <p:nvPr/>
        </p:nvGrpSpPr>
        <p:grpSpPr>
          <a:xfrm>
            <a:off x="2573110" y="1874222"/>
            <a:ext cx="649228" cy="386780"/>
            <a:chOff x="9769300" y="2038400"/>
            <a:chExt cx="429100" cy="252550"/>
          </a:xfrm>
        </p:grpSpPr>
        <p:sp>
          <p:nvSpPr>
            <p:cNvPr id="943" name="Google Shape;943;p53"/>
            <p:cNvSpPr/>
            <p:nvPr/>
          </p:nvSpPr>
          <p:spPr>
            <a:xfrm>
              <a:off x="9845275" y="2038400"/>
              <a:ext cx="277150" cy="252550"/>
            </a:xfrm>
            <a:custGeom>
              <a:avLst/>
              <a:gdLst/>
              <a:ahLst/>
              <a:cxnLst/>
              <a:rect l="l" t="t" r="r" b="b"/>
              <a:pathLst>
                <a:path w="11086" h="10102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9581"/>
                  </a:lnTo>
                  <a:cubicBezTo>
                    <a:pt x="0" y="9870"/>
                    <a:pt x="203" y="10101"/>
                    <a:pt x="492" y="10101"/>
                  </a:cubicBezTo>
                  <a:lnTo>
                    <a:pt x="1505" y="10101"/>
                  </a:lnTo>
                  <a:cubicBezTo>
                    <a:pt x="1795" y="10101"/>
                    <a:pt x="1997" y="9870"/>
                    <a:pt x="1997" y="9581"/>
                  </a:cubicBezTo>
                  <a:lnTo>
                    <a:pt x="1997" y="6542"/>
                  </a:lnTo>
                  <a:lnTo>
                    <a:pt x="9088" y="6542"/>
                  </a:lnTo>
                  <a:lnTo>
                    <a:pt x="9088" y="9581"/>
                  </a:lnTo>
                  <a:cubicBezTo>
                    <a:pt x="9088" y="9870"/>
                    <a:pt x="9320" y="10101"/>
                    <a:pt x="9580" y="10101"/>
                  </a:cubicBezTo>
                  <a:lnTo>
                    <a:pt x="10593" y="10101"/>
                  </a:lnTo>
                  <a:cubicBezTo>
                    <a:pt x="10883" y="10101"/>
                    <a:pt x="11085" y="9870"/>
                    <a:pt x="11085" y="9581"/>
                  </a:cubicBezTo>
                  <a:lnTo>
                    <a:pt x="11085" y="493"/>
                  </a:lnTo>
                  <a:cubicBezTo>
                    <a:pt x="11085" y="232"/>
                    <a:pt x="10883" y="1"/>
                    <a:pt x="10593" y="1"/>
                  </a:cubicBezTo>
                  <a:lnTo>
                    <a:pt x="9580" y="1"/>
                  </a:lnTo>
                  <a:cubicBezTo>
                    <a:pt x="9291" y="1"/>
                    <a:pt x="9088" y="203"/>
                    <a:pt x="9088" y="493"/>
                  </a:cubicBezTo>
                  <a:lnTo>
                    <a:pt x="9088" y="3532"/>
                  </a:lnTo>
                  <a:lnTo>
                    <a:pt x="1997" y="3532"/>
                  </a:ln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10148450" y="2089050"/>
              <a:ext cx="49950" cy="151250"/>
            </a:xfrm>
            <a:custGeom>
              <a:avLst/>
              <a:gdLst/>
              <a:ahLst/>
              <a:cxnLst/>
              <a:rect l="l" t="t" r="r" b="b"/>
              <a:pathLst>
                <a:path w="1998" h="6050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5557"/>
                  </a:lnTo>
                  <a:cubicBezTo>
                    <a:pt x="0" y="5818"/>
                    <a:pt x="203" y="6050"/>
                    <a:pt x="492" y="6050"/>
                  </a:cubicBezTo>
                  <a:lnTo>
                    <a:pt x="1505" y="6050"/>
                  </a:lnTo>
                  <a:cubicBezTo>
                    <a:pt x="1795" y="6050"/>
                    <a:pt x="1997" y="5818"/>
                    <a:pt x="1997" y="5557"/>
                  </a:cubicBez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9769300" y="2089050"/>
              <a:ext cx="49950" cy="151250"/>
            </a:xfrm>
            <a:custGeom>
              <a:avLst/>
              <a:gdLst/>
              <a:ahLst/>
              <a:cxnLst/>
              <a:rect l="l" t="t" r="r" b="b"/>
              <a:pathLst>
                <a:path w="1998" h="6050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5557"/>
                  </a:lnTo>
                  <a:cubicBezTo>
                    <a:pt x="0" y="5818"/>
                    <a:pt x="203" y="6050"/>
                    <a:pt x="492" y="6050"/>
                  </a:cubicBezTo>
                  <a:lnTo>
                    <a:pt x="1505" y="6050"/>
                  </a:lnTo>
                  <a:cubicBezTo>
                    <a:pt x="1795" y="6050"/>
                    <a:pt x="1997" y="5818"/>
                    <a:pt x="1997" y="5557"/>
                  </a:cubicBez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53"/>
          <p:cNvGrpSpPr/>
          <p:nvPr/>
        </p:nvGrpSpPr>
        <p:grpSpPr>
          <a:xfrm>
            <a:off x="5982592" y="1742995"/>
            <a:ext cx="527483" cy="649236"/>
            <a:chOff x="14317900" y="2406875"/>
            <a:chExt cx="474825" cy="583950"/>
          </a:xfrm>
        </p:grpSpPr>
        <p:sp>
          <p:nvSpPr>
            <p:cNvPr id="947" name="Google Shape;947;p53"/>
            <p:cNvSpPr/>
            <p:nvPr/>
          </p:nvSpPr>
          <p:spPr>
            <a:xfrm>
              <a:off x="14642275" y="2406875"/>
              <a:ext cx="126850" cy="121275"/>
            </a:xfrm>
            <a:custGeom>
              <a:avLst/>
              <a:gdLst/>
              <a:ahLst/>
              <a:cxnLst/>
              <a:rect l="l" t="t" r="r" b="b"/>
              <a:pathLst>
                <a:path w="5074" h="4851" extrusionOk="0">
                  <a:moveTo>
                    <a:pt x="2845" y="0"/>
                  </a:moveTo>
                  <a:cubicBezTo>
                    <a:pt x="2266" y="0"/>
                    <a:pt x="1684" y="228"/>
                    <a:pt x="1237" y="692"/>
                  </a:cubicBezTo>
                  <a:lnTo>
                    <a:pt x="846" y="1082"/>
                  </a:lnTo>
                  <a:cubicBezTo>
                    <a:pt x="1" y="1927"/>
                    <a:pt x="1" y="3358"/>
                    <a:pt x="911" y="4236"/>
                  </a:cubicBezTo>
                  <a:cubicBezTo>
                    <a:pt x="1338" y="4647"/>
                    <a:pt x="1887" y="4851"/>
                    <a:pt x="2437" y="4851"/>
                  </a:cubicBezTo>
                  <a:cubicBezTo>
                    <a:pt x="3018" y="4851"/>
                    <a:pt x="3599" y="4623"/>
                    <a:pt x="4033" y="4171"/>
                  </a:cubicBezTo>
                  <a:lnTo>
                    <a:pt x="4294" y="3911"/>
                  </a:lnTo>
                  <a:cubicBezTo>
                    <a:pt x="4716" y="3488"/>
                    <a:pt x="5074" y="2805"/>
                    <a:pt x="5074" y="2220"/>
                  </a:cubicBezTo>
                  <a:cubicBezTo>
                    <a:pt x="5074" y="1667"/>
                    <a:pt x="4846" y="1082"/>
                    <a:pt x="4391" y="627"/>
                  </a:cubicBezTo>
                  <a:cubicBezTo>
                    <a:pt x="3960" y="212"/>
                    <a:pt x="3404" y="0"/>
                    <a:pt x="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14347975" y="2778625"/>
              <a:ext cx="140675" cy="210575"/>
            </a:xfrm>
            <a:custGeom>
              <a:avLst/>
              <a:gdLst/>
              <a:ahLst/>
              <a:cxnLst/>
              <a:rect l="l" t="t" r="r" b="b"/>
              <a:pathLst>
                <a:path w="5627" h="8423" extrusionOk="0">
                  <a:moveTo>
                    <a:pt x="2537" y="0"/>
                  </a:moveTo>
                  <a:lnTo>
                    <a:pt x="2537" y="1984"/>
                  </a:lnTo>
                  <a:cubicBezTo>
                    <a:pt x="2537" y="2179"/>
                    <a:pt x="2505" y="2342"/>
                    <a:pt x="2407" y="2537"/>
                  </a:cubicBezTo>
                  <a:lnTo>
                    <a:pt x="424" y="6537"/>
                  </a:lnTo>
                  <a:cubicBezTo>
                    <a:pt x="1" y="7415"/>
                    <a:pt x="651" y="8423"/>
                    <a:pt x="1627" y="8423"/>
                  </a:cubicBezTo>
                  <a:cubicBezTo>
                    <a:pt x="2082" y="8423"/>
                    <a:pt x="2505" y="8195"/>
                    <a:pt x="2732" y="7805"/>
                  </a:cubicBezTo>
                  <a:lnTo>
                    <a:pt x="5139" y="4130"/>
                  </a:lnTo>
                  <a:cubicBezTo>
                    <a:pt x="5236" y="4000"/>
                    <a:pt x="5302" y="3870"/>
                    <a:pt x="5334" y="3740"/>
                  </a:cubicBezTo>
                  <a:lnTo>
                    <a:pt x="5627" y="2569"/>
                  </a:lnTo>
                  <a:cubicBezTo>
                    <a:pt x="4358" y="1691"/>
                    <a:pt x="3480" y="1138"/>
                    <a:pt x="2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14708150" y="2700825"/>
              <a:ext cx="84575" cy="46100"/>
            </a:xfrm>
            <a:custGeom>
              <a:avLst/>
              <a:gdLst/>
              <a:ahLst/>
              <a:cxnLst/>
              <a:rect l="l" t="t" r="r" b="b"/>
              <a:pathLst>
                <a:path w="3383" h="1844" extrusionOk="0">
                  <a:moveTo>
                    <a:pt x="2639" y="0"/>
                  </a:moveTo>
                  <a:cubicBezTo>
                    <a:pt x="2584" y="0"/>
                    <a:pt x="2528" y="7"/>
                    <a:pt x="2471" y="23"/>
                  </a:cubicBezTo>
                  <a:lnTo>
                    <a:pt x="585" y="478"/>
                  </a:lnTo>
                  <a:cubicBezTo>
                    <a:pt x="228" y="576"/>
                    <a:pt x="0" y="933"/>
                    <a:pt x="98" y="1324"/>
                  </a:cubicBezTo>
                  <a:cubicBezTo>
                    <a:pt x="163" y="1616"/>
                    <a:pt x="455" y="1844"/>
                    <a:pt x="748" y="1844"/>
                  </a:cubicBezTo>
                  <a:cubicBezTo>
                    <a:pt x="813" y="1844"/>
                    <a:pt x="878" y="1811"/>
                    <a:pt x="911" y="1811"/>
                  </a:cubicBezTo>
                  <a:lnTo>
                    <a:pt x="2797" y="1356"/>
                  </a:lnTo>
                  <a:cubicBezTo>
                    <a:pt x="3154" y="1258"/>
                    <a:pt x="3382" y="868"/>
                    <a:pt x="3284" y="511"/>
                  </a:cubicBezTo>
                  <a:cubicBezTo>
                    <a:pt x="3202" y="209"/>
                    <a:pt x="2935" y="0"/>
                    <a:pt x="2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14670750" y="2849350"/>
              <a:ext cx="71550" cy="68300"/>
            </a:xfrm>
            <a:custGeom>
              <a:avLst/>
              <a:gdLst/>
              <a:ahLst/>
              <a:cxnLst/>
              <a:rect l="l" t="t" r="r" b="b"/>
              <a:pathLst>
                <a:path w="2862" h="2732" extrusionOk="0">
                  <a:moveTo>
                    <a:pt x="748" y="0"/>
                  </a:moveTo>
                  <a:cubicBezTo>
                    <a:pt x="569" y="0"/>
                    <a:pt x="390" y="65"/>
                    <a:pt x="260" y="195"/>
                  </a:cubicBezTo>
                  <a:cubicBezTo>
                    <a:pt x="0" y="488"/>
                    <a:pt x="0" y="911"/>
                    <a:pt x="260" y="1171"/>
                  </a:cubicBezTo>
                  <a:lnTo>
                    <a:pt x="1626" y="2537"/>
                  </a:lnTo>
                  <a:cubicBezTo>
                    <a:pt x="1756" y="2667"/>
                    <a:pt x="1935" y="2732"/>
                    <a:pt x="2114" y="2732"/>
                  </a:cubicBezTo>
                  <a:cubicBezTo>
                    <a:pt x="2293" y="2732"/>
                    <a:pt x="2472" y="2667"/>
                    <a:pt x="2602" y="2537"/>
                  </a:cubicBezTo>
                  <a:cubicBezTo>
                    <a:pt x="2862" y="2244"/>
                    <a:pt x="2862" y="1821"/>
                    <a:pt x="2602" y="1561"/>
                  </a:cubicBezTo>
                  <a:lnTo>
                    <a:pt x="1236" y="195"/>
                  </a:lnTo>
                  <a:cubicBezTo>
                    <a:pt x="1106" y="65"/>
                    <a:pt x="927" y="0"/>
                    <a:pt x="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14705700" y="2785375"/>
              <a:ext cx="87025" cy="47725"/>
            </a:xfrm>
            <a:custGeom>
              <a:avLst/>
              <a:gdLst/>
              <a:ahLst/>
              <a:cxnLst/>
              <a:rect l="l" t="t" r="r" b="b"/>
              <a:pathLst>
                <a:path w="3481" h="1909" extrusionOk="0">
                  <a:moveTo>
                    <a:pt x="773" y="0"/>
                  </a:moveTo>
                  <a:cubicBezTo>
                    <a:pt x="470" y="0"/>
                    <a:pt x="180" y="209"/>
                    <a:pt x="98" y="511"/>
                  </a:cubicBezTo>
                  <a:cubicBezTo>
                    <a:pt x="0" y="868"/>
                    <a:pt x="228" y="1259"/>
                    <a:pt x="586" y="1356"/>
                  </a:cubicBezTo>
                  <a:lnTo>
                    <a:pt x="2537" y="1876"/>
                  </a:lnTo>
                  <a:cubicBezTo>
                    <a:pt x="2602" y="1909"/>
                    <a:pt x="2667" y="1909"/>
                    <a:pt x="2700" y="1909"/>
                  </a:cubicBezTo>
                  <a:cubicBezTo>
                    <a:pt x="3025" y="1909"/>
                    <a:pt x="3285" y="1714"/>
                    <a:pt x="3382" y="1421"/>
                  </a:cubicBezTo>
                  <a:cubicBezTo>
                    <a:pt x="3480" y="1031"/>
                    <a:pt x="3252" y="673"/>
                    <a:pt x="2895" y="576"/>
                  </a:cubicBezTo>
                  <a:lnTo>
                    <a:pt x="944" y="23"/>
                  </a:lnTo>
                  <a:cubicBezTo>
                    <a:pt x="887" y="7"/>
                    <a:pt x="830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3"/>
            <p:cNvSpPr/>
            <p:nvPr/>
          </p:nvSpPr>
          <p:spPr>
            <a:xfrm>
              <a:off x="14317900" y="2569825"/>
              <a:ext cx="80525" cy="57900"/>
            </a:xfrm>
            <a:custGeom>
              <a:avLst/>
              <a:gdLst/>
              <a:ahLst/>
              <a:cxnLst/>
              <a:rect l="l" t="t" r="r" b="b"/>
              <a:pathLst>
                <a:path w="3221" h="2316" extrusionOk="0">
                  <a:moveTo>
                    <a:pt x="774" y="0"/>
                  </a:moveTo>
                  <a:cubicBezTo>
                    <a:pt x="533" y="0"/>
                    <a:pt x="296" y="131"/>
                    <a:pt x="163" y="352"/>
                  </a:cubicBezTo>
                  <a:cubicBezTo>
                    <a:pt x="1" y="677"/>
                    <a:pt x="98" y="1100"/>
                    <a:pt x="423" y="1263"/>
                  </a:cubicBezTo>
                  <a:lnTo>
                    <a:pt x="2114" y="2238"/>
                  </a:lnTo>
                  <a:cubicBezTo>
                    <a:pt x="2218" y="2290"/>
                    <a:pt x="2332" y="2316"/>
                    <a:pt x="2444" y="2316"/>
                  </a:cubicBezTo>
                  <a:cubicBezTo>
                    <a:pt x="2683" y="2316"/>
                    <a:pt x="2914" y="2200"/>
                    <a:pt x="3025" y="1978"/>
                  </a:cubicBezTo>
                  <a:cubicBezTo>
                    <a:pt x="3220" y="1653"/>
                    <a:pt x="3090" y="1230"/>
                    <a:pt x="2765" y="1035"/>
                  </a:cubicBezTo>
                  <a:lnTo>
                    <a:pt x="1106" y="92"/>
                  </a:lnTo>
                  <a:cubicBezTo>
                    <a:pt x="1002" y="30"/>
                    <a:pt x="888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3"/>
            <p:cNvSpPr/>
            <p:nvPr/>
          </p:nvSpPr>
          <p:spPr>
            <a:xfrm>
              <a:off x="14385375" y="2498875"/>
              <a:ext cx="65075" cy="77400"/>
            </a:xfrm>
            <a:custGeom>
              <a:avLst/>
              <a:gdLst/>
              <a:ahLst/>
              <a:cxnLst/>
              <a:rect l="l" t="t" r="r" b="b"/>
              <a:pathLst>
                <a:path w="2603" h="3096" extrusionOk="0">
                  <a:moveTo>
                    <a:pt x="783" y="1"/>
                  </a:moveTo>
                  <a:cubicBezTo>
                    <a:pt x="661" y="1"/>
                    <a:pt x="536" y="33"/>
                    <a:pt x="423" y="101"/>
                  </a:cubicBezTo>
                  <a:cubicBezTo>
                    <a:pt x="98" y="296"/>
                    <a:pt x="1" y="719"/>
                    <a:pt x="196" y="1044"/>
                  </a:cubicBezTo>
                  <a:lnTo>
                    <a:pt x="1236" y="2768"/>
                  </a:lnTo>
                  <a:cubicBezTo>
                    <a:pt x="1364" y="2980"/>
                    <a:pt x="1589" y="3095"/>
                    <a:pt x="1820" y="3095"/>
                  </a:cubicBezTo>
                  <a:cubicBezTo>
                    <a:pt x="1942" y="3095"/>
                    <a:pt x="2067" y="3063"/>
                    <a:pt x="2180" y="2995"/>
                  </a:cubicBezTo>
                  <a:cubicBezTo>
                    <a:pt x="2505" y="2800"/>
                    <a:pt x="2602" y="2377"/>
                    <a:pt x="2407" y="2052"/>
                  </a:cubicBezTo>
                  <a:lnTo>
                    <a:pt x="1367" y="329"/>
                  </a:lnTo>
                  <a:cubicBezTo>
                    <a:pt x="1239" y="116"/>
                    <a:pt x="1014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3"/>
            <p:cNvSpPr/>
            <p:nvPr/>
          </p:nvSpPr>
          <p:spPr>
            <a:xfrm>
              <a:off x="14409775" y="2638775"/>
              <a:ext cx="233350" cy="352050"/>
            </a:xfrm>
            <a:custGeom>
              <a:avLst/>
              <a:gdLst/>
              <a:ahLst/>
              <a:cxnLst/>
              <a:rect l="l" t="t" r="r" b="b"/>
              <a:pathLst>
                <a:path w="9334" h="14082" extrusionOk="0">
                  <a:moveTo>
                    <a:pt x="1041" y="1"/>
                  </a:moveTo>
                  <a:cubicBezTo>
                    <a:pt x="325" y="684"/>
                    <a:pt x="0" y="1627"/>
                    <a:pt x="98" y="2570"/>
                  </a:cubicBezTo>
                  <a:cubicBezTo>
                    <a:pt x="163" y="3220"/>
                    <a:pt x="325" y="3610"/>
                    <a:pt x="683" y="4131"/>
                  </a:cubicBezTo>
                  <a:cubicBezTo>
                    <a:pt x="1204" y="4944"/>
                    <a:pt x="1886" y="5627"/>
                    <a:pt x="2667" y="6179"/>
                  </a:cubicBezTo>
                  <a:cubicBezTo>
                    <a:pt x="3708" y="6895"/>
                    <a:pt x="3155" y="6505"/>
                    <a:pt x="5301" y="8001"/>
                  </a:cubicBezTo>
                  <a:cubicBezTo>
                    <a:pt x="6114" y="8553"/>
                    <a:pt x="6602" y="9464"/>
                    <a:pt x="6699" y="10407"/>
                  </a:cubicBezTo>
                  <a:lnTo>
                    <a:pt x="6829" y="12976"/>
                  </a:lnTo>
                  <a:cubicBezTo>
                    <a:pt x="6894" y="13594"/>
                    <a:pt x="7415" y="14082"/>
                    <a:pt x="8000" y="14082"/>
                  </a:cubicBezTo>
                  <a:cubicBezTo>
                    <a:pt x="8683" y="14082"/>
                    <a:pt x="9203" y="13561"/>
                    <a:pt x="9203" y="12878"/>
                  </a:cubicBezTo>
                  <a:lnTo>
                    <a:pt x="9333" y="8781"/>
                  </a:lnTo>
                  <a:cubicBezTo>
                    <a:pt x="9333" y="7870"/>
                    <a:pt x="8976" y="6992"/>
                    <a:pt x="8293" y="6375"/>
                  </a:cubicBezTo>
                  <a:lnTo>
                    <a:pt x="10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14459350" y="2510850"/>
              <a:ext cx="206525" cy="259650"/>
            </a:xfrm>
            <a:custGeom>
              <a:avLst/>
              <a:gdLst/>
              <a:ahLst/>
              <a:cxnLst/>
              <a:rect l="l" t="t" r="r" b="b"/>
              <a:pathLst>
                <a:path w="8261" h="10386" extrusionOk="0">
                  <a:moveTo>
                    <a:pt x="5383" y="0"/>
                  </a:moveTo>
                  <a:cubicBezTo>
                    <a:pt x="4439" y="0"/>
                    <a:pt x="3453" y="425"/>
                    <a:pt x="2733" y="1215"/>
                  </a:cubicBezTo>
                  <a:lnTo>
                    <a:pt x="1" y="4110"/>
                  </a:lnTo>
                  <a:lnTo>
                    <a:pt x="4196" y="7817"/>
                  </a:lnTo>
                  <a:lnTo>
                    <a:pt x="4586" y="7329"/>
                  </a:lnTo>
                  <a:lnTo>
                    <a:pt x="4586" y="4565"/>
                  </a:lnTo>
                  <a:cubicBezTo>
                    <a:pt x="4586" y="4175"/>
                    <a:pt x="4879" y="3882"/>
                    <a:pt x="5269" y="3882"/>
                  </a:cubicBezTo>
                  <a:cubicBezTo>
                    <a:pt x="5627" y="3882"/>
                    <a:pt x="5952" y="4175"/>
                    <a:pt x="5952" y="4565"/>
                  </a:cubicBezTo>
                  <a:lnTo>
                    <a:pt x="5952" y="9248"/>
                  </a:lnTo>
                  <a:cubicBezTo>
                    <a:pt x="5952" y="9898"/>
                    <a:pt x="6440" y="10386"/>
                    <a:pt x="7058" y="10386"/>
                  </a:cubicBezTo>
                  <a:lnTo>
                    <a:pt x="7090" y="10386"/>
                  </a:lnTo>
                  <a:cubicBezTo>
                    <a:pt x="7708" y="10386"/>
                    <a:pt x="8228" y="9898"/>
                    <a:pt x="8228" y="9280"/>
                  </a:cubicBezTo>
                  <a:cubicBezTo>
                    <a:pt x="8228" y="7297"/>
                    <a:pt x="8228" y="4662"/>
                    <a:pt x="8261" y="3752"/>
                  </a:cubicBezTo>
                  <a:cubicBezTo>
                    <a:pt x="8261" y="2906"/>
                    <a:pt x="8261" y="1898"/>
                    <a:pt x="7708" y="1215"/>
                  </a:cubicBezTo>
                  <a:cubicBezTo>
                    <a:pt x="7481" y="890"/>
                    <a:pt x="7155" y="467"/>
                    <a:pt x="6472" y="207"/>
                  </a:cubicBezTo>
                  <a:cubicBezTo>
                    <a:pt x="6129" y="68"/>
                    <a:pt x="5759" y="0"/>
                    <a:pt x="5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" name="Google Shape;956;p53"/>
          <p:cNvSpPr txBox="1">
            <a:spLocks noGrp="1"/>
          </p:cNvSpPr>
          <p:nvPr>
            <p:ph type="body" idx="2"/>
          </p:nvPr>
        </p:nvSpPr>
        <p:spPr>
          <a:xfrm>
            <a:off x="49729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2413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Heroku's free plan can't afford to deploy YOLOv5 model</a:t>
            </a:r>
          </a:p>
          <a:p>
            <a:pPr marL="257175" lvl="0" indent="-2413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Dataset used for training have logo from multiple type of product</a:t>
            </a:r>
            <a:endParaRPr dirty="0"/>
          </a:p>
        </p:txBody>
      </p:sp>
      <p:sp>
        <p:nvSpPr>
          <p:cNvPr id="957" name="Google Shape;957;p53"/>
          <p:cNvSpPr txBox="1">
            <a:spLocks noGrp="1"/>
          </p:cNvSpPr>
          <p:nvPr>
            <p:ph type="subTitle" idx="3"/>
          </p:nvPr>
        </p:nvSpPr>
        <p:spPr>
          <a:xfrm>
            <a:off x="16243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</a:t>
            </a:r>
            <a:endParaRPr dirty="0"/>
          </a:p>
        </p:txBody>
      </p:sp>
      <p:sp>
        <p:nvSpPr>
          <p:cNvPr id="958" name="Google Shape;958;p53"/>
          <p:cNvSpPr txBox="1">
            <a:spLocks noGrp="1"/>
          </p:cNvSpPr>
          <p:nvPr>
            <p:ph type="subTitle" idx="4"/>
          </p:nvPr>
        </p:nvSpPr>
        <p:spPr>
          <a:xfrm>
            <a:off x="49729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</a:t>
            </a:r>
            <a:endParaRPr dirty="0"/>
          </a:p>
        </p:txBody>
      </p:sp>
      <p:grpSp>
        <p:nvGrpSpPr>
          <p:cNvPr id="959" name="Google Shape;959;p53"/>
          <p:cNvGrpSpPr/>
          <p:nvPr/>
        </p:nvGrpSpPr>
        <p:grpSpPr>
          <a:xfrm>
            <a:off x="7502808" y="-58090"/>
            <a:ext cx="1586459" cy="1586328"/>
            <a:chOff x="5415250" y="86825"/>
            <a:chExt cx="3634500" cy="3634200"/>
          </a:xfrm>
        </p:grpSpPr>
        <p:sp>
          <p:nvSpPr>
            <p:cNvPr id="960" name="Google Shape;960;p5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53"/>
          <p:cNvGrpSpPr/>
          <p:nvPr/>
        </p:nvGrpSpPr>
        <p:grpSpPr>
          <a:xfrm>
            <a:off x="713226" y="525743"/>
            <a:ext cx="834940" cy="440745"/>
            <a:chOff x="10019200" y="1333725"/>
            <a:chExt cx="268625" cy="141801"/>
          </a:xfrm>
        </p:grpSpPr>
        <p:sp>
          <p:nvSpPr>
            <p:cNvPr id="963" name="Google Shape;963;p53"/>
            <p:cNvSpPr/>
            <p:nvPr/>
          </p:nvSpPr>
          <p:spPr>
            <a:xfrm>
              <a:off x="10019200" y="1335551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273276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SUCCESS STORY</a:t>
            </a:r>
            <a:endParaRPr u="sng" dirty="0"/>
          </a:p>
        </p:txBody>
      </p:sp>
      <p:sp>
        <p:nvSpPr>
          <p:cNvPr id="605" name="Google Shape;605;p45"/>
          <p:cNvSpPr txBox="1">
            <a:spLocks noGrp="1"/>
          </p:cNvSpPr>
          <p:nvPr>
            <p:ph type="subTitle" idx="1"/>
          </p:nvPr>
        </p:nvSpPr>
        <p:spPr>
          <a:xfrm>
            <a:off x="1291100" y="3461225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Even though the model training took a long time to finish, we successfully implements the YOLOv5 algorithm</a:t>
            </a:r>
          </a:p>
        </p:txBody>
      </p:sp>
      <p:sp>
        <p:nvSpPr>
          <p:cNvPr id="606" name="Google Shape;606;p45"/>
          <p:cNvSpPr txBox="1">
            <a:spLocks noGrp="1"/>
          </p:cNvSpPr>
          <p:nvPr>
            <p:ph type="subTitle" idx="2"/>
          </p:nvPr>
        </p:nvSpPr>
        <p:spPr>
          <a:xfrm>
            <a:off x="12911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SUCCESSFUL TRAIN</a:t>
            </a:r>
          </a:p>
        </p:txBody>
      </p:sp>
      <p:sp>
        <p:nvSpPr>
          <p:cNvPr id="607" name="Google Shape;607;p45"/>
          <p:cNvSpPr txBox="1">
            <a:spLocks noGrp="1"/>
          </p:cNvSpPr>
          <p:nvPr>
            <p:ph type="subTitle" idx="3"/>
          </p:nvPr>
        </p:nvSpPr>
        <p:spPr>
          <a:xfrm>
            <a:off x="4951300" y="3461226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trained model produced a 98% average precision rate during identifying process</a:t>
            </a:r>
          </a:p>
        </p:txBody>
      </p:sp>
      <p:sp>
        <p:nvSpPr>
          <p:cNvPr id="608" name="Google Shape;608;p45"/>
          <p:cNvSpPr txBox="1">
            <a:spLocks noGrp="1"/>
          </p:cNvSpPr>
          <p:nvPr>
            <p:ph type="subTitle" idx="4"/>
          </p:nvPr>
        </p:nvSpPr>
        <p:spPr>
          <a:xfrm>
            <a:off x="49513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GREAT RESULT</a:t>
            </a:r>
          </a:p>
        </p:txBody>
      </p:sp>
      <p:sp>
        <p:nvSpPr>
          <p:cNvPr id="609" name="Google Shape;609;p45"/>
          <p:cNvSpPr/>
          <p:nvPr/>
        </p:nvSpPr>
        <p:spPr>
          <a:xfrm>
            <a:off x="2252450" y="181521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5"/>
          <p:cNvSpPr/>
          <p:nvPr/>
        </p:nvSpPr>
        <p:spPr>
          <a:xfrm>
            <a:off x="5912650" y="181521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45"/>
          <p:cNvGrpSpPr/>
          <p:nvPr/>
        </p:nvGrpSpPr>
        <p:grpSpPr>
          <a:xfrm>
            <a:off x="972184" y="538399"/>
            <a:ext cx="1184457" cy="428128"/>
            <a:chOff x="10019200" y="1333725"/>
            <a:chExt cx="381075" cy="139975"/>
          </a:xfrm>
        </p:grpSpPr>
        <p:sp>
          <p:nvSpPr>
            <p:cNvPr id="631" name="Google Shape;631;p45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5"/>
          <p:cNvGrpSpPr/>
          <p:nvPr/>
        </p:nvGrpSpPr>
        <p:grpSpPr>
          <a:xfrm>
            <a:off x="7390221" y="575675"/>
            <a:ext cx="781553" cy="390854"/>
            <a:chOff x="12046488" y="2677600"/>
            <a:chExt cx="1514050" cy="757175"/>
          </a:xfrm>
        </p:grpSpPr>
        <p:sp>
          <p:nvSpPr>
            <p:cNvPr id="635" name="Google Shape;635;p45"/>
            <p:cNvSpPr/>
            <p:nvPr/>
          </p:nvSpPr>
          <p:spPr>
            <a:xfrm rot="5400000">
              <a:off x="12803363" y="2677600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 rot="5400000">
              <a:off x="12046350" y="2677738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11;p45">
            <a:extLst>
              <a:ext uri="{FF2B5EF4-FFF2-40B4-BE49-F238E27FC236}">
                <a16:creationId xmlns:a16="http://schemas.microsoft.com/office/drawing/2014/main" id="{105EA3E3-511A-F742-9FBA-BF9353BADF75}"/>
              </a:ext>
            </a:extLst>
          </p:cNvPr>
          <p:cNvSpPr/>
          <p:nvPr/>
        </p:nvSpPr>
        <p:spPr>
          <a:xfrm>
            <a:off x="6100713" y="1980111"/>
            <a:ext cx="602774" cy="649103"/>
          </a:xfrm>
          <a:custGeom>
            <a:avLst/>
            <a:gdLst/>
            <a:ahLst/>
            <a:cxnLst/>
            <a:rect l="l" t="t" r="r" b="b"/>
            <a:pathLst>
              <a:path w="103525" h="111243" extrusionOk="0">
                <a:moveTo>
                  <a:pt x="75691" y="16316"/>
                </a:moveTo>
                <a:cubicBezTo>
                  <a:pt x="77499" y="16316"/>
                  <a:pt x="78982" y="17799"/>
                  <a:pt x="78982" y="19607"/>
                </a:cubicBezTo>
                <a:cubicBezTo>
                  <a:pt x="78982" y="21415"/>
                  <a:pt x="77499" y="22875"/>
                  <a:pt x="75691" y="22875"/>
                </a:cubicBezTo>
                <a:cubicBezTo>
                  <a:pt x="73883" y="22875"/>
                  <a:pt x="72423" y="21415"/>
                  <a:pt x="72423" y="19607"/>
                </a:cubicBezTo>
                <a:cubicBezTo>
                  <a:pt x="72423" y="17799"/>
                  <a:pt x="73883" y="16316"/>
                  <a:pt x="75691" y="16316"/>
                </a:cubicBezTo>
                <a:close/>
                <a:moveTo>
                  <a:pt x="75598" y="1"/>
                </a:moveTo>
                <a:cubicBezTo>
                  <a:pt x="64752" y="1"/>
                  <a:pt x="55923" y="8830"/>
                  <a:pt x="55923" y="19676"/>
                </a:cubicBezTo>
                <a:cubicBezTo>
                  <a:pt x="55923" y="27046"/>
                  <a:pt x="59978" y="33466"/>
                  <a:pt x="65957" y="36849"/>
                </a:cubicBezTo>
                <a:lnTo>
                  <a:pt x="68205" y="47371"/>
                </a:lnTo>
                <a:cubicBezTo>
                  <a:pt x="65494" y="49781"/>
                  <a:pt x="63709" y="53049"/>
                  <a:pt x="63176" y="56641"/>
                </a:cubicBezTo>
                <a:cubicBezTo>
                  <a:pt x="61275" y="55972"/>
                  <a:pt x="59336" y="55680"/>
                  <a:pt x="57461" y="55680"/>
                </a:cubicBezTo>
                <a:cubicBezTo>
                  <a:pt x="57256" y="55680"/>
                  <a:pt x="57053" y="55684"/>
                  <a:pt x="56850" y="55691"/>
                </a:cubicBezTo>
                <a:cubicBezTo>
                  <a:pt x="56646" y="55683"/>
                  <a:pt x="56442" y="55679"/>
                  <a:pt x="56239" y="55679"/>
                </a:cubicBezTo>
                <a:cubicBezTo>
                  <a:pt x="51168" y="55679"/>
                  <a:pt x="46514" y="58166"/>
                  <a:pt x="43640" y="62110"/>
                </a:cubicBezTo>
                <a:cubicBezTo>
                  <a:pt x="39121" y="57058"/>
                  <a:pt x="32006" y="53929"/>
                  <a:pt x="24289" y="53929"/>
                </a:cubicBezTo>
                <a:cubicBezTo>
                  <a:pt x="10360" y="53929"/>
                  <a:pt x="1" y="63663"/>
                  <a:pt x="1" y="74717"/>
                </a:cubicBezTo>
                <a:lnTo>
                  <a:pt x="1" y="107951"/>
                </a:lnTo>
                <a:cubicBezTo>
                  <a:pt x="1" y="109781"/>
                  <a:pt x="1484" y="111241"/>
                  <a:pt x="3292" y="111241"/>
                </a:cubicBezTo>
                <a:lnTo>
                  <a:pt x="27788" y="111241"/>
                </a:lnTo>
                <a:cubicBezTo>
                  <a:pt x="27812" y="111242"/>
                  <a:pt x="27837" y="111242"/>
                  <a:pt x="27861" y="111242"/>
                </a:cubicBezTo>
                <a:cubicBezTo>
                  <a:pt x="30016" y="111242"/>
                  <a:pt x="31172" y="109203"/>
                  <a:pt x="31218" y="107232"/>
                </a:cubicBezTo>
                <a:cubicBezTo>
                  <a:pt x="31776" y="103258"/>
                  <a:pt x="35221" y="100340"/>
                  <a:pt x="39154" y="100340"/>
                </a:cubicBezTo>
                <a:cubicBezTo>
                  <a:pt x="39465" y="100340"/>
                  <a:pt x="39779" y="100358"/>
                  <a:pt x="40094" y="100395"/>
                </a:cubicBezTo>
                <a:cubicBezTo>
                  <a:pt x="44034" y="100928"/>
                  <a:pt x="48368" y="101230"/>
                  <a:pt x="52655" y="101230"/>
                </a:cubicBezTo>
                <a:cubicBezTo>
                  <a:pt x="64915" y="101230"/>
                  <a:pt x="83872" y="95227"/>
                  <a:pt x="91473" y="92655"/>
                </a:cubicBezTo>
                <a:cubicBezTo>
                  <a:pt x="98634" y="90222"/>
                  <a:pt x="103524" y="83478"/>
                  <a:pt x="103524" y="75807"/>
                </a:cubicBezTo>
                <a:cubicBezTo>
                  <a:pt x="103524" y="63501"/>
                  <a:pt x="100859" y="57614"/>
                  <a:pt x="92169" y="30337"/>
                </a:cubicBezTo>
                <a:cubicBezTo>
                  <a:pt x="100535" y="17359"/>
                  <a:pt x="91218" y="1"/>
                  <a:pt x="755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612;p45">
            <a:extLst>
              <a:ext uri="{FF2B5EF4-FFF2-40B4-BE49-F238E27FC236}">
                <a16:creationId xmlns:a16="http://schemas.microsoft.com/office/drawing/2014/main" id="{D3650361-8B9B-4F24-4C03-3FB20087D6F1}"/>
              </a:ext>
            </a:extLst>
          </p:cNvPr>
          <p:cNvGrpSpPr/>
          <p:nvPr/>
        </p:nvGrpSpPr>
        <p:grpSpPr>
          <a:xfrm>
            <a:off x="2418117" y="1981883"/>
            <a:ext cx="647566" cy="645558"/>
            <a:chOff x="-1768085" y="-878581"/>
            <a:chExt cx="881282" cy="878549"/>
          </a:xfrm>
        </p:grpSpPr>
        <p:sp>
          <p:nvSpPr>
            <p:cNvPr id="4" name="Google Shape;613;p45">
              <a:extLst>
                <a:ext uri="{FF2B5EF4-FFF2-40B4-BE49-F238E27FC236}">
                  <a16:creationId xmlns:a16="http://schemas.microsoft.com/office/drawing/2014/main" id="{FA4F9C71-7867-3814-6A0E-AFABC16CF423}"/>
                </a:ext>
              </a:extLst>
            </p:cNvPr>
            <p:cNvSpPr/>
            <p:nvPr/>
          </p:nvSpPr>
          <p:spPr>
            <a:xfrm>
              <a:off x="-1507451" y="-618730"/>
              <a:ext cx="360197" cy="359700"/>
            </a:xfrm>
            <a:custGeom>
              <a:avLst/>
              <a:gdLst/>
              <a:ahLst/>
              <a:cxnLst/>
              <a:rect l="l" t="t" r="r" b="b"/>
              <a:pathLst>
                <a:path w="45609" h="45546" extrusionOk="0">
                  <a:moveTo>
                    <a:pt x="22804" y="19450"/>
                  </a:moveTo>
                  <a:cubicBezTo>
                    <a:pt x="24589" y="19450"/>
                    <a:pt x="26049" y="20934"/>
                    <a:pt x="26049" y="22718"/>
                  </a:cubicBezTo>
                  <a:cubicBezTo>
                    <a:pt x="26049" y="24526"/>
                    <a:pt x="24589" y="25986"/>
                    <a:pt x="22804" y="25986"/>
                  </a:cubicBezTo>
                  <a:cubicBezTo>
                    <a:pt x="20997" y="25986"/>
                    <a:pt x="19537" y="24526"/>
                    <a:pt x="19537" y="22718"/>
                  </a:cubicBezTo>
                  <a:cubicBezTo>
                    <a:pt x="19537" y="20934"/>
                    <a:pt x="20997" y="19450"/>
                    <a:pt x="22804" y="19450"/>
                  </a:cubicBezTo>
                  <a:close/>
                  <a:moveTo>
                    <a:pt x="22796" y="1"/>
                  </a:moveTo>
                  <a:cubicBezTo>
                    <a:pt x="21738" y="1"/>
                    <a:pt x="20684" y="458"/>
                    <a:pt x="20093" y="1374"/>
                  </a:cubicBezTo>
                  <a:lnTo>
                    <a:pt x="16315" y="7052"/>
                  </a:lnTo>
                  <a:lnTo>
                    <a:pt x="9618" y="5707"/>
                  </a:lnTo>
                  <a:cubicBezTo>
                    <a:pt x="9410" y="5666"/>
                    <a:pt x="9199" y="5646"/>
                    <a:pt x="8987" y="5646"/>
                  </a:cubicBezTo>
                  <a:cubicBezTo>
                    <a:pt x="8137" y="5646"/>
                    <a:pt x="7287" y="5976"/>
                    <a:pt x="6674" y="6588"/>
                  </a:cubicBezTo>
                  <a:cubicBezTo>
                    <a:pt x="5910" y="7376"/>
                    <a:pt x="5562" y="8465"/>
                    <a:pt x="5771" y="9531"/>
                  </a:cubicBezTo>
                  <a:lnTo>
                    <a:pt x="7138" y="16229"/>
                  </a:lnTo>
                  <a:lnTo>
                    <a:pt x="1437" y="20007"/>
                  </a:lnTo>
                  <a:cubicBezTo>
                    <a:pt x="533" y="20609"/>
                    <a:pt x="0" y="21629"/>
                    <a:pt x="0" y="22718"/>
                  </a:cubicBezTo>
                  <a:cubicBezTo>
                    <a:pt x="0" y="23807"/>
                    <a:pt x="533" y="24827"/>
                    <a:pt x="1437" y="25430"/>
                  </a:cubicBezTo>
                  <a:lnTo>
                    <a:pt x="7138" y="29207"/>
                  </a:lnTo>
                  <a:lnTo>
                    <a:pt x="5771" y="35905"/>
                  </a:lnTo>
                  <a:cubicBezTo>
                    <a:pt x="5562" y="36971"/>
                    <a:pt x="5910" y="38083"/>
                    <a:pt x="6674" y="38848"/>
                  </a:cubicBezTo>
                  <a:cubicBezTo>
                    <a:pt x="7294" y="39486"/>
                    <a:pt x="8156" y="39805"/>
                    <a:pt x="9015" y="39805"/>
                  </a:cubicBezTo>
                  <a:cubicBezTo>
                    <a:pt x="9217" y="39805"/>
                    <a:pt x="9419" y="39787"/>
                    <a:pt x="9618" y="39752"/>
                  </a:cubicBezTo>
                  <a:lnTo>
                    <a:pt x="16315" y="38384"/>
                  </a:lnTo>
                  <a:lnTo>
                    <a:pt x="20093" y="44086"/>
                  </a:lnTo>
                  <a:cubicBezTo>
                    <a:pt x="20695" y="44989"/>
                    <a:pt x="21715" y="45546"/>
                    <a:pt x="22804" y="45546"/>
                  </a:cubicBezTo>
                  <a:cubicBezTo>
                    <a:pt x="23894" y="45546"/>
                    <a:pt x="24913" y="44989"/>
                    <a:pt x="25516" y="44086"/>
                  </a:cubicBezTo>
                  <a:lnTo>
                    <a:pt x="29293" y="38384"/>
                  </a:lnTo>
                  <a:lnTo>
                    <a:pt x="35991" y="39752"/>
                  </a:lnTo>
                  <a:cubicBezTo>
                    <a:pt x="36190" y="39787"/>
                    <a:pt x="36391" y="39805"/>
                    <a:pt x="36592" y="39805"/>
                  </a:cubicBezTo>
                  <a:cubicBezTo>
                    <a:pt x="37446" y="39805"/>
                    <a:pt x="38296" y="39486"/>
                    <a:pt x="38934" y="38848"/>
                  </a:cubicBezTo>
                  <a:cubicBezTo>
                    <a:pt x="39699" y="38083"/>
                    <a:pt x="40024" y="36971"/>
                    <a:pt x="39815" y="35905"/>
                  </a:cubicBezTo>
                  <a:lnTo>
                    <a:pt x="38471" y="29207"/>
                  </a:lnTo>
                  <a:lnTo>
                    <a:pt x="44149" y="25430"/>
                  </a:lnTo>
                  <a:cubicBezTo>
                    <a:pt x="45053" y="24827"/>
                    <a:pt x="45609" y="23807"/>
                    <a:pt x="45609" y="22718"/>
                  </a:cubicBezTo>
                  <a:cubicBezTo>
                    <a:pt x="45609" y="21629"/>
                    <a:pt x="45053" y="20609"/>
                    <a:pt x="44149" y="20007"/>
                  </a:cubicBezTo>
                  <a:lnTo>
                    <a:pt x="38471" y="16229"/>
                  </a:lnTo>
                  <a:lnTo>
                    <a:pt x="39815" y="9531"/>
                  </a:lnTo>
                  <a:cubicBezTo>
                    <a:pt x="40047" y="8465"/>
                    <a:pt x="39699" y="7353"/>
                    <a:pt x="38934" y="6588"/>
                  </a:cubicBezTo>
                  <a:cubicBezTo>
                    <a:pt x="38303" y="5976"/>
                    <a:pt x="37449" y="5646"/>
                    <a:pt x="36610" y="5646"/>
                  </a:cubicBezTo>
                  <a:cubicBezTo>
                    <a:pt x="36402" y="5646"/>
                    <a:pt x="36194" y="5666"/>
                    <a:pt x="35991" y="5707"/>
                  </a:cubicBezTo>
                  <a:lnTo>
                    <a:pt x="29293" y="7052"/>
                  </a:lnTo>
                  <a:lnTo>
                    <a:pt x="25516" y="1374"/>
                  </a:lnTo>
                  <a:cubicBezTo>
                    <a:pt x="24913" y="458"/>
                    <a:pt x="23853" y="1"/>
                    <a:pt x="2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14;p45">
              <a:extLst>
                <a:ext uri="{FF2B5EF4-FFF2-40B4-BE49-F238E27FC236}">
                  <a16:creationId xmlns:a16="http://schemas.microsoft.com/office/drawing/2014/main" id="{33104C77-C22A-1B42-99F3-00DA3282187B}"/>
                </a:ext>
              </a:extLst>
            </p:cNvPr>
            <p:cNvSpPr/>
            <p:nvPr/>
          </p:nvSpPr>
          <p:spPr>
            <a:xfrm>
              <a:off x="-1767903" y="-878534"/>
              <a:ext cx="285163" cy="281317"/>
            </a:xfrm>
            <a:custGeom>
              <a:avLst/>
              <a:gdLst/>
              <a:ahLst/>
              <a:cxnLst/>
              <a:rect l="l" t="t" r="r" b="b"/>
              <a:pathLst>
                <a:path w="36108" h="35621" extrusionOk="0">
                  <a:moveTo>
                    <a:pt x="19399" y="0"/>
                  </a:moveTo>
                  <a:cubicBezTo>
                    <a:pt x="18630" y="0"/>
                    <a:pt x="17861" y="273"/>
                    <a:pt x="17266" y="783"/>
                  </a:cubicBezTo>
                  <a:lnTo>
                    <a:pt x="12979" y="4491"/>
                  </a:lnTo>
                  <a:lnTo>
                    <a:pt x="7394" y="3425"/>
                  </a:lnTo>
                  <a:cubicBezTo>
                    <a:pt x="7206" y="3390"/>
                    <a:pt x="7015" y="3374"/>
                    <a:pt x="6824" y="3374"/>
                  </a:cubicBezTo>
                  <a:cubicBezTo>
                    <a:pt x="5976" y="3374"/>
                    <a:pt x="5121" y="3704"/>
                    <a:pt x="4497" y="4328"/>
                  </a:cubicBezTo>
                  <a:cubicBezTo>
                    <a:pt x="3732" y="5093"/>
                    <a:pt x="3384" y="6182"/>
                    <a:pt x="3593" y="7249"/>
                  </a:cubicBezTo>
                  <a:lnTo>
                    <a:pt x="4659" y="12811"/>
                  </a:lnTo>
                  <a:lnTo>
                    <a:pt x="951" y="17098"/>
                  </a:lnTo>
                  <a:cubicBezTo>
                    <a:pt x="256" y="17909"/>
                    <a:pt x="1" y="19021"/>
                    <a:pt x="279" y="20064"/>
                  </a:cubicBezTo>
                  <a:cubicBezTo>
                    <a:pt x="557" y="21107"/>
                    <a:pt x="1322" y="21942"/>
                    <a:pt x="2341" y="22312"/>
                  </a:cubicBezTo>
                  <a:lnTo>
                    <a:pt x="7695" y="24166"/>
                  </a:lnTo>
                  <a:lnTo>
                    <a:pt x="9572" y="29520"/>
                  </a:lnTo>
                  <a:cubicBezTo>
                    <a:pt x="9920" y="30540"/>
                    <a:pt x="10754" y="31304"/>
                    <a:pt x="11797" y="31582"/>
                  </a:cubicBezTo>
                  <a:cubicBezTo>
                    <a:pt x="12070" y="31659"/>
                    <a:pt x="12354" y="31697"/>
                    <a:pt x="12640" y="31697"/>
                  </a:cubicBezTo>
                  <a:cubicBezTo>
                    <a:pt x="13394" y="31697"/>
                    <a:pt x="14158" y="31432"/>
                    <a:pt x="14763" y="30910"/>
                  </a:cubicBezTo>
                  <a:lnTo>
                    <a:pt x="19051" y="27225"/>
                  </a:lnTo>
                  <a:lnTo>
                    <a:pt x="23639" y="28083"/>
                  </a:lnTo>
                  <a:lnTo>
                    <a:pt x="30221" y="34665"/>
                  </a:lnTo>
                  <a:cubicBezTo>
                    <a:pt x="30858" y="35302"/>
                    <a:pt x="31693" y="35621"/>
                    <a:pt x="32527" y="35621"/>
                  </a:cubicBezTo>
                  <a:cubicBezTo>
                    <a:pt x="33361" y="35621"/>
                    <a:pt x="34196" y="35302"/>
                    <a:pt x="34833" y="34665"/>
                  </a:cubicBezTo>
                  <a:cubicBezTo>
                    <a:pt x="36108" y="33390"/>
                    <a:pt x="36108" y="31327"/>
                    <a:pt x="34833" y="30053"/>
                  </a:cubicBezTo>
                  <a:lnTo>
                    <a:pt x="28251" y="23471"/>
                  </a:lnTo>
                  <a:lnTo>
                    <a:pt x="27371" y="18906"/>
                  </a:lnTo>
                  <a:lnTo>
                    <a:pt x="31079" y="14595"/>
                  </a:lnTo>
                  <a:cubicBezTo>
                    <a:pt x="31774" y="13784"/>
                    <a:pt x="32029" y="12671"/>
                    <a:pt x="31751" y="11629"/>
                  </a:cubicBezTo>
                  <a:cubicBezTo>
                    <a:pt x="31473" y="10586"/>
                    <a:pt x="30708" y="9751"/>
                    <a:pt x="29688" y="9404"/>
                  </a:cubicBezTo>
                  <a:lnTo>
                    <a:pt x="24335" y="7527"/>
                  </a:lnTo>
                  <a:lnTo>
                    <a:pt x="22457" y="2173"/>
                  </a:lnTo>
                  <a:cubicBezTo>
                    <a:pt x="22110" y="1153"/>
                    <a:pt x="21276" y="389"/>
                    <a:pt x="20233" y="111"/>
                  </a:cubicBezTo>
                  <a:cubicBezTo>
                    <a:pt x="19960" y="36"/>
                    <a:pt x="19680" y="0"/>
                    <a:pt x="19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15;p45">
              <a:extLst>
                <a:ext uri="{FF2B5EF4-FFF2-40B4-BE49-F238E27FC236}">
                  <a16:creationId xmlns:a16="http://schemas.microsoft.com/office/drawing/2014/main" id="{9BE61357-B1DC-0E9E-0265-888B9C6C8DA2}"/>
                </a:ext>
              </a:extLst>
            </p:cNvPr>
            <p:cNvSpPr/>
            <p:nvPr/>
          </p:nvSpPr>
          <p:spPr>
            <a:xfrm>
              <a:off x="-1768085" y="-281412"/>
              <a:ext cx="285163" cy="281348"/>
            </a:xfrm>
            <a:custGeom>
              <a:avLst/>
              <a:gdLst/>
              <a:ahLst/>
              <a:cxnLst/>
              <a:rect l="l" t="t" r="r" b="b"/>
              <a:pathLst>
                <a:path w="36108" h="35625" extrusionOk="0">
                  <a:moveTo>
                    <a:pt x="32550" y="0"/>
                  </a:moveTo>
                  <a:cubicBezTo>
                    <a:pt x="31716" y="0"/>
                    <a:pt x="30881" y="319"/>
                    <a:pt x="30244" y="956"/>
                  </a:cubicBezTo>
                  <a:lnTo>
                    <a:pt x="23662" y="7538"/>
                  </a:lnTo>
                  <a:lnTo>
                    <a:pt x="19074" y="8419"/>
                  </a:lnTo>
                  <a:lnTo>
                    <a:pt x="14786" y="4711"/>
                  </a:lnTo>
                  <a:cubicBezTo>
                    <a:pt x="14194" y="4203"/>
                    <a:pt x="13442" y="3918"/>
                    <a:pt x="12673" y="3918"/>
                  </a:cubicBezTo>
                  <a:cubicBezTo>
                    <a:pt x="12389" y="3918"/>
                    <a:pt x="12102" y="3957"/>
                    <a:pt x="11820" y="4039"/>
                  </a:cubicBezTo>
                  <a:cubicBezTo>
                    <a:pt x="10777" y="4317"/>
                    <a:pt x="9943" y="5082"/>
                    <a:pt x="9572" y="6101"/>
                  </a:cubicBezTo>
                  <a:lnTo>
                    <a:pt x="7718" y="11455"/>
                  </a:lnTo>
                  <a:lnTo>
                    <a:pt x="2364" y="13332"/>
                  </a:lnTo>
                  <a:cubicBezTo>
                    <a:pt x="1345" y="13680"/>
                    <a:pt x="557" y="14514"/>
                    <a:pt x="279" y="15557"/>
                  </a:cubicBezTo>
                  <a:cubicBezTo>
                    <a:pt x="1" y="16600"/>
                    <a:pt x="255" y="17712"/>
                    <a:pt x="974" y="18523"/>
                  </a:cubicBezTo>
                  <a:lnTo>
                    <a:pt x="4659" y="22811"/>
                  </a:lnTo>
                  <a:lnTo>
                    <a:pt x="3616" y="28373"/>
                  </a:lnTo>
                  <a:cubicBezTo>
                    <a:pt x="3407" y="29439"/>
                    <a:pt x="3755" y="30528"/>
                    <a:pt x="4520" y="31293"/>
                  </a:cubicBezTo>
                  <a:cubicBezTo>
                    <a:pt x="5144" y="31917"/>
                    <a:pt x="5999" y="32247"/>
                    <a:pt x="6847" y="32247"/>
                  </a:cubicBezTo>
                  <a:cubicBezTo>
                    <a:pt x="7038" y="32247"/>
                    <a:pt x="7229" y="32231"/>
                    <a:pt x="7417" y="32196"/>
                  </a:cubicBezTo>
                  <a:lnTo>
                    <a:pt x="12979" y="31130"/>
                  </a:lnTo>
                  <a:lnTo>
                    <a:pt x="17266" y="34838"/>
                  </a:lnTo>
                  <a:cubicBezTo>
                    <a:pt x="17888" y="35360"/>
                    <a:pt x="18657" y="35625"/>
                    <a:pt x="19404" y="35625"/>
                  </a:cubicBezTo>
                  <a:cubicBezTo>
                    <a:pt x="19686" y="35625"/>
                    <a:pt x="19965" y="35587"/>
                    <a:pt x="20232" y="35511"/>
                  </a:cubicBezTo>
                  <a:cubicBezTo>
                    <a:pt x="21275" y="35232"/>
                    <a:pt x="22110" y="34468"/>
                    <a:pt x="22480" y="33448"/>
                  </a:cubicBezTo>
                  <a:lnTo>
                    <a:pt x="24358" y="28094"/>
                  </a:lnTo>
                  <a:lnTo>
                    <a:pt x="29688" y="26217"/>
                  </a:lnTo>
                  <a:cubicBezTo>
                    <a:pt x="30708" y="25870"/>
                    <a:pt x="31496" y="25035"/>
                    <a:pt x="31774" y="23992"/>
                  </a:cubicBezTo>
                  <a:cubicBezTo>
                    <a:pt x="32052" y="22950"/>
                    <a:pt x="31797" y="21837"/>
                    <a:pt x="31078" y="21026"/>
                  </a:cubicBezTo>
                  <a:lnTo>
                    <a:pt x="27394" y="16739"/>
                  </a:lnTo>
                  <a:lnTo>
                    <a:pt x="28251" y="12150"/>
                  </a:lnTo>
                  <a:lnTo>
                    <a:pt x="34856" y="5568"/>
                  </a:lnTo>
                  <a:cubicBezTo>
                    <a:pt x="36107" y="4294"/>
                    <a:pt x="36107" y="2231"/>
                    <a:pt x="34856" y="956"/>
                  </a:cubicBezTo>
                  <a:cubicBezTo>
                    <a:pt x="34219" y="319"/>
                    <a:pt x="33384" y="0"/>
                    <a:pt x="3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16;p45">
              <a:extLst>
                <a:ext uri="{FF2B5EF4-FFF2-40B4-BE49-F238E27FC236}">
                  <a16:creationId xmlns:a16="http://schemas.microsoft.com/office/drawing/2014/main" id="{2D5813F3-7FD9-BA0B-B8CE-CE3AF309CD12}"/>
                </a:ext>
              </a:extLst>
            </p:cNvPr>
            <p:cNvSpPr/>
            <p:nvPr/>
          </p:nvSpPr>
          <p:spPr>
            <a:xfrm>
              <a:off x="-1171966" y="-281277"/>
              <a:ext cx="285163" cy="281246"/>
            </a:xfrm>
            <a:custGeom>
              <a:avLst/>
              <a:gdLst/>
              <a:ahLst/>
              <a:cxnLst/>
              <a:rect l="l" t="t" r="r" b="b"/>
              <a:pathLst>
                <a:path w="36108" h="35612" extrusionOk="0">
                  <a:moveTo>
                    <a:pt x="3581" y="1"/>
                  </a:moveTo>
                  <a:cubicBezTo>
                    <a:pt x="2746" y="1"/>
                    <a:pt x="1912" y="314"/>
                    <a:pt x="1275" y="939"/>
                  </a:cubicBezTo>
                  <a:cubicBezTo>
                    <a:pt x="0" y="2214"/>
                    <a:pt x="0" y="4277"/>
                    <a:pt x="1275" y="5551"/>
                  </a:cubicBezTo>
                  <a:lnTo>
                    <a:pt x="7857" y="12133"/>
                  </a:lnTo>
                  <a:lnTo>
                    <a:pt x="8714" y="16722"/>
                  </a:lnTo>
                  <a:lnTo>
                    <a:pt x="5029" y="21009"/>
                  </a:lnTo>
                  <a:cubicBezTo>
                    <a:pt x="4311" y="21820"/>
                    <a:pt x="4079" y="22933"/>
                    <a:pt x="4334" y="23975"/>
                  </a:cubicBezTo>
                  <a:cubicBezTo>
                    <a:pt x="4612" y="25018"/>
                    <a:pt x="5400" y="25853"/>
                    <a:pt x="6420" y="26223"/>
                  </a:cubicBezTo>
                  <a:lnTo>
                    <a:pt x="11773" y="28077"/>
                  </a:lnTo>
                  <a:lnTo>
                    <a:pt x="13627" y="33431"/>
                  </a:lnTo>
                  <a:cubicBezTo>
                    <a:pt x="13998" y="34451"/>
                    <a:pt x="14832" y="35215"/>
                    <a:pt x="15875" y="35494"/>
                  </a:cubicBezTo>
                  <a:cubicBezTo>
                    <a:pt x="16150" y="35572"/>
                    <a:pt x="16437" y="35612"/>
                    <a:pt x="16727" y="35612"/>
                  </a:cubicBezTo>
                  <a:cubicBezTo>
                    <a:pt x="17467" y="35612"/>
                    <a:pt x="18226" y="35354"/>
                    <a:pt x="18842" y="34821"/>
                  </a:cubicBezTo>
                  <a:lnTo>
                    <a:pt x="23129" y="31137"/>
                  </a:lnTo>
                  <a:lnTo>
                    <a:pt x="28691" y="32179"/>
                  </a:lnTo>
                  <a:cubicBezTo>
                    <a:pt x="28891" y="32220"/>
                    <a:pt x="29094" y="32239"/>
                    <a:pt x="29297" y="32239"/>
                  </a:cubicBezTo>
                  <a:cubicBezTo>
                    <a:pt x="30148" y="32239"/>
                    <a:pt x="30993" y="31894"/>
                    <a:pt x="31611" y="31276"/>
                  </a:cubicBezTo>
                  <a:cubicBezTo>
                    <a:pt x="32376" y="30511"/>
                    <a:pt x="32700" y="29422"/>
                    <a:pt x="32492" y="28379"/>
                  </a:cubicBezTo>
                  <a:lnTo>
                    <a:pt x="31449" y="22817"/>
                  </a:lnTo>
                  <a:lnTo>
                    <a:pt x="35134" y="18506"/>
                  </a:lnTo>
                  <a:cubicBezTo>
                    <a:pt x="35852" y="17695"/>
                    <a:pt x="36107" y="16583"/>
                    <a:pt x="35829" y="15540"/>
                  </a:cubicBezTo>
                  <a:cubicBezTo>
                    <a:pt x="35551" y="14497"/>
                    <a:pt x="34763" y="13663"/>
                    <a:pt x="33743" y="13315"/>
                  </a:cubicBezTo>
                  <a:lnTo>
                    <a:pt x="28413" y="11438"/>
                  </a:lnTo>
                  <a:lnTo>
                    <a:pt x="26536" y="6084"/>
                  </a:lnTo>
                  <a:cubicBezTo>
                    <a:pt x="26165" y="5065"/>
                    <a:pt x="25331" y="4300"/>
                    <a:pt x="24311" y="4022"/>
                  </a:cubicBezTo>
                  <a:cubicBezTo>
                    <a:pt x="24026" y="3947"/>
                    <a:pt x="23740" y="3911"/>
                    <a:pt x="23457" y="3911"/>
                  </a:cubicBezTo>
                  <a:cubicBezTo>
                    <a:pt x="22681" y="3911"/>
                    <a:pt x="21933" y="4184"/>
                    <a:pt x="21321" y="4694"/>
                  </a:cubicBezTo>
                  <a:lnTo>
                    <a:pt x="17034" y="8402"/>
                  </a:lnTo>
                  <a:lnTo>
                    <a:pt x="12468" y="7521"/>
                  </a:lnTo>
                  <a:lnTo>
                    <a:pt x="5887" y="939"/>
                  </a:lnTo>
                  <a:cubicBezTo>
                    <a:pt x="5249" y="314"/>
                    <a:pt x="4415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17;p45">
              <a:extLst>
                <a:ext uri="{FF2B5EF4-FFF2-40B4-BE49-F238E27FC236}">
                  <a16:creationId xmlns:a16="http://schemas.microsoft.com/office/drawing/2014/main" id="{F62FDBF4-20F6-0632-3CE6-F6D2C2D6D555}"/>
                </a:ext>
              </a:extLst>
            </p:cNvPr>
            <p:cNvSpPr/>
            <p:nvPr/>
          </p:nvSpPr>
          <p:spPr>
            <a:xfrm>
              <a:off x="-1171966" y="-878463"/>
              <a:ext cx="285163" cy="281246"/>
            </a:xfrm>
            <a:custGeom>
              <a:avLst/>
              <a:gdLst/>
              <a:ahLst/>
              <a:cxnLst/>
              <a:rect l="l" t="t" r="r" b="b"/>
              <a:pathLst>
                <a:path w="36108" h="35612" extrusionOk="0">
                  <a:moveTo>
                    <a:pt x="16737" y="0"/>
                  </a:moveTo>
                  <a:cubicBezTo>
                    <a:pt x="16448" y="0"/>
                    <a:pt x="16158" y="41"/>
                    <a:pt x="15875" y="125"/>
                  </a:cubicBezTo>
                  <a:cubicBezTo>
                    <a:pt x="14832" y="403"/>
                    <a:pt x="13998" y="1168"/>
                    <a:pt x="13627" y="2187"/>
                  </a:cubicBezTo>
                  <a:lnTo>
                    <a:pt x="11773" y="7541"/>
                  </a:lnTo>
                  <a:lnTo>
                    <a:pt x="6420" y="9395"/>
                  </a:lnTo>
                  <a:cubicBezTo>
                    <a:pt x="5400" y="9742"/>
                    <a:pt x="4612" y="10600"/>
                    <a:pt x="4357" y="11620"/>
                  </a:cubicBezTo>
                  <a:cubicBezTo>
                    <a:pt x="4079" y="12662"/>
                    <a:pt x="4311" y="13775"/>
                    <a:pt x="5029" y="14609"/>
                  </a:cubicBezTo>
                  <a:lnTo>
                    <a:pt x="8714" y="18897"/>
                  </a:lnTo>
                  <a:lnTo>
                    <a:pt x="7857" y="23462"/>
                  </a:lnTo>
                  <a:lnTo>
                    <a:pt x="1275" y="30044"/>
                  </a:lnTo>
                  <a:cubicBezTo>
                    <a:pt x="0" y="31318"/>
                    <a:pt x="0" y="33381"/>
                    <a:pt x="1275" y="34656"/>
                  </a:cubicBezTo>
                  <a:cubicBezTo>
                    <a:pt x="1912" y="35293"/>
                    <a:pt x="2746" y="35612"/>
                    <a:pt x="3581" y="35612"/>
                  </a:cubicBezTo>
                  <a:cubicBezTo>
                    <a:pt x="4415" y="35612"/>
                    <a:pt x="5249" y="35293"/>
                    <a:pt x="5887" y="34656"/>
                  </a:cubicBezTo>
                  <a:lnTo>
                    <a:pt x="12468" y="28074"/>
                  </a:lnTo>
                  <a:lnTo>
                    <a:pt x="17034" y="27216"/>
                  </a:lnTo>
                  <a:lnTo>
                    <a:pt x="21344" y="30901"/>
                  </a:lnTo>
                  <a:cubicBezTo>
                    <a:pt x="21954" y="31443"/>
                    <a:pt x="22724" y="31700"/>
                    <a:pt x="23483" y="31700"/>
                  </a:cubicBezTo>
                  <a:cubicBezTo>
                    <a:pt x="23764" y="31700"/>
                    <a:pt x="24042" y="31665"/>
                    <a:pt x="24311" y="31597"/>
                  </a:cubicBezTo>
                  <a:cubicBezTo>
                    <a:pt x="25354" y="31318"/>
                    <a:pt x="26188" y="30531"/>
                    <a:pt x="26536" y="29511"/>
                  </a:cubicBezTo>
                  <a:lnTo>
                    <a:pt x="28413" y="24181"/>
                  </a:lnTo>
                  <a:lnTo>
                    <a:pt x="33766" y="22303"/>
                  </a:lnTo>
                  <a:cubicBezTo>
                    <a:pt x="34786" y="21956"/>
                    <a:pt x="35551" y="21121"/>
                    <a:pt x="35829" y="20079"/>
                  </a:cubicBezTo>
                  <a:cubicBezTo>
                    <a:pt x="36107" y="19036"/>
                    <a:pt x="35852" y="17923"/>
                    <a:pt x="35157" y="17112"/>
                  </a:cubicBezTo>
                  <a:lnTo>
                    <a:pt x="31449" y="12802"/>
                  </a:lnTo>
                  <a:lnTo>
                    <a:pt x="32515" y="7240"/>
                  </a:lnTo>
                  <a:cubicBezTo>
                    <a:pt x="32700" y="6173"/>
                    <a:pt x="32376" y="5084"/>
                    <a:pt x="31611" y="4343"/>
                  </a:cubicBezTo>
                  <a:cubicBezTo>
                    <a:pt x="30993" y="3725"/>
                    <a:pt x="30148" y="3379"/>
                    <a:pt x="29297" y="3379"/>
                  </a:cubicBezTo>
                  <a:cubicBezTo>
                    <a:pt x="29094" y="3379"/>
                    <a:pt x="28891" y="3399"/>
                    <a:pt x="28691" y="3439"/>
                  </a:cubicBezTo>
                  <a:lnTo>
                    <a:pt x="23129" y="4482"/>
                  </a:lnTo>
                  <a:lnTo>
                    <a:pt x="18842" y="797"/>
                  </a:lnTo>
                  <a:cubicBezTo>
                    <a:pt x="18239" y="278"/>
                    <a:pt x="17490" y="0"/>
                    <a:pt x="16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8;p45">
              <a:extLst>
                <a:ext uri="{FF2B5EF4-FFF2-40B4-BE49-F238E27FC236}">
                  <a16:creationId xmlns:a16="http://schemas.microsoft.com/office/drawing/2014/main" id="{35B07A8F-DDC8-EEAE-F6D1-1A0ABD7E1E37}"/>
                </a:ext>
              </a:extLst>
            </p:cNvPr>
            <p:cNvSpPr/>
            <p:nvPr/>
          </p:nvSpPr>
          <p:spPr>
            <a:xfrm>
              <a:off x="-1095826" y="-516552"/>
              <a:ext cx="207736" cy="154475"/>
            </a:xfrm>
            <a:custGeom>
              <a:avLst/>
              <a:gdLst/>
              <a:ahLst/>
              <a:cxnLst/>
              <a:rect l="l" t="t" r="r" b="b"/>
              <a:pathLst>
                <a:path w="26304" h="19560" extrusionOk="0">
                  <a:moveTo>
                    <a:pt x="16292" y="0"/>
                  </a:moveTo>
                  <a:cubicBezTo>
                    <a:pt x="14508" y="0"/>
                    <a:pt x="13048" y="1460"/>
                    <a:pt x="13048" y="3268"/>
                  </a:cubicBezTo>
                  <a:lnTo>
                    <a:pt x="13048" y="6512"/>
                  </a:lnTo>
                  <a:lnTo>
                    <a:pt x="3268" y="6512"/>
                  </a:lnTo>
                  <a:cubicBezTo>
                    <a:pt x="1460" y="6512"/>
                    <a:pt x="0" y="7972"/>
                    <a:pt x="0" y="9780"/>
                  </a:cubicBezTo>
                  <a:cubicBezTo>
                    <a:pt x="0" y="11588"/>
                    <a:pt x="1460" y="13048"/>
                    <a:pt x="3268" y="13048"/>
                  </a:cubicBezTo>
                  <a:lnTo>
                    <a:pt x="13048" y="13048"/>
                  </a:lnTo>
                  <a:lnTo>
                    <a:pt x="13048" y="16292"/>
                  </a:lnTo>
                  <a:cubicBezTo>
                    <a:pt x="13048" y="18100"/>
                    <a:pt x="14508" y="19560"/>
                    <a:pt x="16292" y="19560"/>
                  </a:cubicBezTo>
                  <a:cubicBezTo>
                    <a:pt x="18100" y="19560"/>
                    <a:pt x="19560" y="18100"/>
                    <a:pt x="19560" y="16292"/>
                  </a:cubicBezTo>
                  <a:lnTo>
                    <a:pt x="19560" y="13048"/>
                  </a:lnTo>
                  <a:lnTo>
                    <a:pt x="23036" y="13048"/>
                  </a:lnTo>
                  <a:cubicBezTo>
                    <a:pt x="24844" y="13048"/>
                    <a:pt x="26304" y="11588"/>
                    <a:pt x="26304" y="9780"/>
                  </a:cubicBezTo>
                  <a:cubicBezTo>
                    <a:pt x="26304" y="7972"/>
                    <a:pt x="24844" y="6512"/>
                    <a:pt x="23036" y="6512"/>
                  </a:cubicBezTo>
                  <a:lnTo>
                    <a:pt x="19560" y="6512"/>
                  </a:lnTo>
                  <a:lnTo>
                    <a:pt x="19560" y="3268"/>
                  </a:lnTo>
                  <a:cubicBezTo>
                    <a:pt x="19560" y="1460"/>
                    <a:pt x="18100" y="0"/>
                    <a:pt x="16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19;p45">
              <a:extLst>
                <a:ext uri="{FF2B5EF4-FFF2-40B4-BE49-F238E27FC236}">
                  <a16:creationId xmlns:a16="http://schemas.microsoft.com/office/drawing/2014/main" id="{DF428AA6-B341-A5ED-8584-FAEE0B1139D2}"/>
                </a:ext>
              </a:extLst>
            </p:cNvPr>
            <p:cNvSpPr/>
            <p:nvPr/>
          </p:nvSpPr>
          <p:spPr>
            <a:xfrm>
              <a:off x="-1766624" y="-516552"/>
              <a:ext cx="207562" cy="154475"/>
            </a:xfrm>
            <a:custGeom>
              <a:avLst/>
              <a:gdLst/>
              <a:ahLst/>
              <a:cxnLst/>
              <a:rect l="l" t="t" r="r" b="b"/>
              <a:pathLst>
                <a:path w="26282" h="19560" extrusionOk="0">
                  <a:moveTo>
                    <a:pt x="9989" y="0"/>
                  </a:moveTo>
                  <a:cubicBezTo>
                    <a:pt x="8182" y="0"/>
                    <a:pt x="6722" y="1460"/>
                    <a:pt x="6722" y="3268"/>
                  </a:cubicBezTo>
                  <a:lnTo>
                    <a:pt x="6722" y="6512"/>
                  </a:lnTo>
                  <a:lnTo>
                    <a:pt x="3245" y="6512"/>
                  </a:lnTo>
                  <a:cubicBezTo>
                    <a:pt x="1461" y="6512"/>
                    <a:pt x="1" y="7972"/>
                    <a:pt x="1" y="9780"/>
                  </a:cubicBezTo>
                  <a:cubicBezTo>
                    <a:pt x="1" y="11588"/>
                    <a:pt x="1461" y="13048"/>
                    <a:pt x="3245" y="13048"/>
                  </a:cubicBezTo>
                  <a:lnTo>
                    <a:pt x="6722" y="13048"/>
                  </a:lnTo>
                  <a:lnTo>
                    <a:pt x="6722" y="16292"/>
                  </a:lnTo>
                  <a:cubicBezTo>
                    <a:pt x="6722" y="18100"/>
                    <a:pt x="8182" y="19560"/>
                    <a:pt x="9989" y="19560"/>
                  </a:cubicBezTo>
                  <a:cubicBezTo>
                    <a:pt x="11797" y="19560"/>
                    <a:pt x="13257" y="18100"/>
                    <a:pt x="13257" y="16292"/>
                  </a:cubicBezTo>
                  <a:lnTo>
                    <a:pt x="13257" y="13048"/>
                  </a:lnTo>
                  <a:lnTo>
                    <a:pt x="23037" y="13048"/>
                  </a:lnTo>
                  <a:cubicBezTo>
                    <a:pt x="24822" y="13048"/>
                    <a:pt x="26282" y="11588"/>
                    <a:pt x="26282" y="9780"/>
                  </a:cubicBezTo>
                  <a:cubicBezTo>
                    <a:pt x="26282" y="7972"/>
                    <a:pt x="24822" y="6512"/>
                    <a:pt x="23037" y="6512"/>
                  </a:cubicBezTo>
                  <a:lnTo>
                    <a:pt x="13257" y="6512"/>
                  </a:lnTo>
                  <a:lnTo>
                    <a:pt x="13257" y="3268"/>
                  </a:lnTo>
                  <a:cubicBezTo>
                    <a:pt x="13257" y="1460"/>
                    <a:pt x="11797" y="0"/>
                    <a:pt x="9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20;p45">
              <a:extLst>
                <a:ext uri="{FF2B5EF4-FFF2-40B4-BE49-F238E27FC236}">
                  <a16:creationId xmlns:a16="http://schemas.microsoft.com/office/drawing/2014/main" id="{B44AACCE-310F-D4AD-DEBF-4E428360E941}"/>
                </a:ext>
              </a:extLst>
            </p:cNvPr>
            <p:cNvSpPr/>
            <p:nvPr/>
          </p:nvSpPr>
          <p:spPr>
            <a:xfrm>
              <a:off x="-1404594" y="-878581"/>
              <a:ext cx="154483" cy="207744"/>
            </a:xfrm>
            <a:custGeom>
              <a:avLst/>
              <a:gdLst/>
              <a:ahLst/>
              <a:cxnLst/>
              <a:rect l="l" t="t" r="r" b="b"/>
              <a:pathLst>
                <a:path w="19561" h="26305" extrusionOk="0">
                  <a:moveTo>
                    <a:pt x="9780" y="1"/>
                  </a:moveTo>
                  <a:cubicBezTo>
                    <a:pt x="7973" y="1"/>
                    <a:pt x="6513" y="1461"/>
                    <a:pt x="6513" y="3268"/>
                  </a:cubicBezTo>
                  <a:lnTo>
                    <a:pt x="6513" y="6745"/>
                  </a:lnTo>
                  <a:lnTo>
                    <a:pt x="3245" y="6745"/>
                  </a:lnTo>
                  <a:cubicBezTo>
                    <a:pt x="1461" y="6745"/>
                    <a:pt x="0" y="8205"/>
                    <a:pt x="0" y="9989"/>
                  </a:cubicBezTo>
                  <a:cubicBezTo>
                    <a:pt x="0" y="11797"/>
                    <a:pt x="1461" y="13257"/>
                    <a:pt x="3245" y="13257"/>
                  </a:cubicBezTo>
                  <a:lnTo>
                    <a:pt x="6513" y="13257"/>
                  </a:lnTo>
                  <a:lnTo>
                    <a:pt x="6513" y="23037"/>
                  </a:lnTo>
                  <a:cubicBezTo>
                    <a:pt x="6513" y="24844"/>
                    <a:pt x="7973" y="26304"/>
                    <a:pt x="9780" y="26304"/>
                  </a:cubicBezTo>
                  <a:cubicBezTo>
                    <a:pt x="11565" y="26304"/>
                    <a:pt x="13025" y="24844"/>
                    <a:pt x="13025" y="23037"/>
                  </a:cubicBezTo>
                  <a:lnTo>
                    <a:pt x="13025" y="13257"/>
                  </a:lnTo>
                  <a:lnTo>
                    <a:pt x="16293" y="13257"/>
                  </a:lnTo>
                  <a:cubicBezTo>
                    <a:pt x="18100" y="13257"/>
                    <a:pt x="19560" y="11797"/>
                    <a:pt x="19560" y="9989"/>
                  </a:cubicBezTo>
                  <a:cubicBezTo>
                    <a:pt x="19560" y="8205"/>
                    <a:pt x="18100" y="6745"/>
                    <a:pt x="16293" y="6745"/>
                  </a:cubicBezTo>
                  <a:lnTo>
                    <a:pt x="13025" y="6745"/>
                  </a:lnTo>
                  <a:lnTo>
                    <a:pt x="13025" y="3268"/>
                  </a:lnTo>
                  <a:cubicBezTo>
                    <a:pt x="13025" y="1461"/>
                    <a:pt x="11565" y="1"/>
                    <a:pt x="9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21;p45">
              <a:extLst>
                <a:ext uri="{FF2B5EF4-FFF2-40B4-BE49-F238E27FC236}">
                  <a16:creationId xmlns:a16="http://schemas.microsoft.com/office/drawing/2014/main" id="{BE14A4D3-AAF0-0E91-7124-73F38A17A870}"/>
                </a:ext>
              </a:extLst>
            </p:cNvPr>
            <p:cNvSpPr/>
            <p:nvPr/>
          </p:nvSpPr>
          <p:spPr>
            <a:xfrm>
              <a:off x="-1404594" y="-207609"/>
              <a:ext cx="154483" cy="207562"/>
            </a:xfrm>
            <a:custGeom>
              <a:avLst/>
              <a:gdLst/>
              <a:ahLst/>
              <a:cxnLst/>
              <a:rect l="l" t="t" r="r" b="b"/>
              <a:pathLst>
                <a:path w="19561" h="26282" extrusionOk="0">
                  <a:moveTo>
                    <a:pt x="9780" y="1"/>
                  </a:moveTo>
                  <a:cubicBezTo>
                    <a:pt x="7973" y="1"/>
                    <a:pt x="6513" y="1438"/>
                    <a:pt x="6513" y="3245"/>
                  </a:cubicBezTo>
                  <a:lnTo>
                    <a:pt x="6513" y="13025"/>
                  </a:lnTo>
                  <a:lnTo>
                    <a:pt x="3245" y="13025"/>
                  </a:lnTo>
                  <a:cubicBezTo>
                    <a:pt x="1461" y="13025"/>
                    <a:pt x="0" y="14485"/>
                    <a:pt x="0" y="16293"/>
                  </a:cubicBezTo>
                  <a:cubicBezTo>
                    <a:pt x="0" y="18101"/>
                    <a:pt x="1461" y="19537"/>
                    <a:pt x="3245" y="19537"/>
                  </a:cubicBezTo>
                  <a:lnTo>
                    <a:pt x="6513" y="19537"/>
                  </a:lnTo>
                  <a:lnTo>
                    <a:pt x="6513" y="23014"/>
                  </a:lnTo>
                  <a:cubicBezTo>
                    <a:pt x="6513" y="24821"/>
                    <a:pt x="7973" y="26281"/>
                    <a:pt x="9780" y="26281"/>
                  </a:cubicBezTo>
                  <a:cubicBezTo>
                    <a:pt x="11565" y="26281"/>
                    <a:pt x="13025" y="24821"/>
                    <a:pt x="13025" y="23014"/>
                  </a:cubicBezTo>
                  <a:lnTo>
                    <a:pt x="13025" y="19537"/>
                  </a:lnTo>
                  <a:lnTo>
                    <a:pt x="16293" y="19537"/>
                  </a:lnTo>
                  <a:cubicBezTo>
                    <a:pt x="18100" y="19537"/>
                    <a:pt x="19560" y="18101"/>
                    <a:pt x="19560" y="16293"/>
                  </a:cubicBezTo>
                  <a:cubicBezTo>
                    <a:pt x="19560" y="14485"/>
                    <a:pt x="18100" y="13025"/>
                    <a:pt x="16293" y="13025"/>
                  </a:cubicBezTo>
                  <a:lnTo>
                    <a:pt x="13025" y="13025"/>
                  </a:lnTo>
                  <a:lnTo>
                    <a:pt x="13025" y="3245"/>
                  </a:lnTo>
                  <a:cubicBezTo>
                    <a:pt x="13025" y="1438"/>
                    <a:pt x="11565" y="1"/>
                    <a:pt x="9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2;p45">
              <a:extLst>
                <a:ext uri="{FF2B5EF4-FFF2-40B4-BE49-F238E27FC236}">
                  <a16:creationId xmlns:a16="http://schemas.microsoft.com/office/drawing/2014/main" id="{1C6924DC-EC7E-FE71-69C7-1FAE0AF18FFD}"/>
                </a:ext>
              </a:extLst>
            </p:cNvPr>
            <p:cNvSpPr/>
            <p:nvPr/>
          </p:nvSpPr>
          <p:spPr>
            <a:xfrm>
              <a:off x="-1610498" y="-567988"/>
              <a:ext cx="51436" cy="51444"/>
            </a:xfrm>
            <a:custGeom>
              <a:avLst/>
              <a:gdLst/>
              <a:ahLst/>
              <a:cxnLst/>
              <a:rect l="l" t="t" r="r" b="b"/>
              <a:pathLst>
                <a:path w="6513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53" y="6513"/>
                    <a:pt x="6513" y="5053"/>
                    <a:pt x="6513" y="3269"/>
                  </a:cubicBezTo>
                  <a:cubicBezTo>
                    <a:pt x="6513" y="1461"/>
                    <a:pt x="5053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3;p45">
              <a:extLst>
                <a:ext uri="{FF2B5EF4-FFF2-40B4-BE49-F238E27FC236}">
                  <a16:creationId xmlns:a16="http://schemas.microsoft.com/office/drawing/2014/main" id="{EDD849E1-EC08-2B72-F132-44E59A8A7AD0}"/>
                </a:ext>
              </a:extLst>
            </p:cNvPr>
            <p:cNvSpPr/>
            <p:nvPr/>
          </p:nvSpPr>
          <p:spPr>
            <a:xfrm>
              <a:off x="-1610498" y="-362085"/>
              <a:ext cx="51436" cy="51444"/>
            </a:xfrm>
            <a:custGeom>
              <a:avLst/>
              <a:gdLst/>
              <a:ahLst/>
              <a:cxnLst/>
              <a:rect l="l" t="t" r="r" b="b"/>
              <a:pathLst>
                <a:path w="6513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53" y="6513"/>
                    <a:pt x="6513" y="5053"/>
                    <a:pt x="6513" y="3269"/>
                  </a:cubicBezTo>
                  <a:cubicBezTo>
                    <a:pt x="6513" y="1461"/>
                    <a:pt x="5053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4;p45">
              <a:extLst>
                <a:ext uri="{FF2B5EF4-FFF2-40B4-BE49-F238E27FC236}">
                  <a16:creationId xmlns:a16="http://schemas.microsoft.com/office/drawing/2014/main" id="{254C67EE-CDD6-0EFD-9384-6836CC8A1338}"/>
                </a:ext>
              </a:extLst>
            </p:cNvPr>
            <p:cNvSpPr/>
            <p:nvPr/>
          </p:nvSpPr>
          <p:spPr>
            <a:xfrm>
              <a:off x="-1456023" y="-207609"/>
              <a:ext cx="51436" cy="51436"/>
            </a:xfrm>
            <a:custGeom>
              <a:avLst/>
              <a:gdLst/>
              <a:ahLst/>
              <a:cxnLst/>
              <a:rect l="l" t="t" r="r" b="b"/>
              <a:pathLst>
                <a:path w="6513" h="6513" extrusionOk="0">
                  <a:moveTo>
                    <a:pt x="3245" y="1"/>
                  </a:moveTo>
                  <a:cubicBezTo>
                    <a:pt x="1437" y="1"/>
                    <a:pt x="0" y="1461"/>
                    <a:pt x="0" y="3245"/>
                  </a:cubicBezTo>
                  <a:cubicBezTo>
                    <a:pt x="0" y="5053"/>
                    <a:pt x="1437" y="6513"/>
                    <a:pt x="3245" y="6513"/>
                  </a:cubicBezTo>
                  <a:cubicBezTo>
                    <a:pt x="5052" y="6513"/>
                    <a:pt x="6512" y="5053"/>
                    <a:pt x="6512" y="3245"/>
                  </a:cubicBezTo>
                  <a:cubicBezTo>
                    <a:pt x="6512" y="1461"/>
                    <a:pt x="5052" y="1"/>
                    <a:pt x="3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5;p45">
              <a:extLst>
                <a:ext uri="{FF2B5EF4-FFF2-40B4-BE49-F238E27FC236}">
                  <a16:creationId xmlns:a16="http://schemas.microsoft.com/office/drawing/2014/main" id="{DE925CA2-6F21-6862-DBB5-842A70143617}"/>
                </a:ext>
              </a:extLst>
            </p:cNvPr>
            <p:cNvSpPr/>
            <p:nvPr/>
          </p:nvSpPr>
          <p:spPr>
            <a:xfrm>
              <a:off x="-1250119" y="-207609"/>
              <a:ext cx="51436" cy="51436"/>
            </a:xfrm>
            <a:custGeom>
              <a:avLst/>
              <a:gdLst/>
              <a:ahLst/>
              <a:cxnLst/>
              <a:rect l="l" t="t" r="r" b="b"/>
              <a:pathLst>
                <a:path w="6513" h="6513" extrusionOk="0">
                  <a:moveTo>
                    <a:pt x="3245" y="1"/>
                  </a:moveTo>
                  <a:cubicBezTo>
                    <a:pt x="1437" y="1"/>
                    <a:pt x="0" y="1461"/>
                    <a:pt x="0" y="3245"/>
                  </a:cubicBezTo>
                  <a:cubicBezTo>
                    <a:pt x="0" y="5053"/>
                    <a:pt x="1437" y="6513"/>
                    <a:pt x="3245" y="6513"/>
                  </a:cubicBezTo>
                  <a:cubicBezTo>
                    <a:pt x="5053" y="6513"/>
                    <a:pt x="6513" y="5053"/>
                    <a:pt x="6513" y="3245"/>
                  </a:cubicBezTo>
                  <a:cubicBezTo>
                    <a:pt x="6513" y="1461"/>
                    <a:pt x="5053" y="1"/>
                    <a:pt x="3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26;p45">
              <a:extLst>
                <a:ext uri="{FF2B5EF4-FFF2-40B4-BE49-F238E27FC236}">
                  <a16:creationId xmlns:a16="http://schemas.microsoft.com/office/drawing/2014/main" id="{C1130B93-7A53-2DFD-087A-59AD0A7BBF9E}"/>
                </a:ext>
              </a:extLst>
            </p:cNvPr>
            <p:cNvSpPr/>
            <p:nvPr/>
          </p:nvSpPr>
          <p:spPr>
            <a:xfrm>
              <a:off x="-1095826" y="-362085"/>
              <a:ext cx="51618" cy="51444"/>
            </a:xfrm>
            <a:custGeom>
              <a:avLst/>
              <a:gdLst/>
              <a:ahLst/>
              <a:cxnLst/>
              <a:rect l="l" t="t" r="r" b="b"/>
              <a:pathLst>
                <a:path w="6536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75" y="6513"/>
                    <a:pt x="6535" y="5053"/>
                    <a:pt x="6535" y="3269"/>
                  </a:cubicBezTo>
                  <a:cubicBezTo>
                    <a:pt x="6535" y="1461"/>
                    <a:pt x="5075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27;p45">
              <a:extLst>
                <a:ext uri="{FF2B5EF4-FFF2-40B4-BE49-F238E27FC236}">
                  <a16:creationId xmlns:a16="http://schemas.microsoft.com/office/drawing/2014/main" id="{792F0F92-302E-C7E3-91AA-6FD22BD93B80}"/>
                </a:ext>
              </a:extLst>
            </p:cNvPr>
            <p:cNvSpPr/>
            <p:nvPr/>
          </p:nvSpPr>
          <p:spPr>
            <a:xfrm>
              <a:off x="-1095826" y="-567988"/>
              <a:ext cx="51618" cy="51444"/>
            </a:xfrm>
            <a:custGeom>
              <a:avLst/>
              <a:gdLst/>
              <a:ahLst/>
              <a:cxnLst/>
              <a:rect l="l" t="t" r="r" b="b"/>
              <a:pathLst>
                <a:path w="6536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75" y="6513"/>
                    <a:pt x="6535" y="5053"/>
                    <a:pt x="6535" y="3269"/>
                  </a:cubicBezTo>
                  <a:cubicBezTo>
                    <a:pt x="6535" y="1461"/>
                    <a:pt x="5075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8;p45">
              <a:extLst>
                <a:ext uri="{FF2B5EF4-FFF2-40B4-BE49-F238E27FC236}">
                  <a16:creationId xmlns:a16="http://schemas.microsoft.com/office/drawing/2014/main" id="{AAF6520F-ECDF-AB73-066B-E3ADDB8CD509}"/>
                </a:ext>
              </a:extLst>
            </p:cNvPr>
            <p:cNvSpPr/>
            <p:nvPr/>
          </p:nvSpPr>
          <p:spPr>
            <a:xfrm>
              <a:off x="-1250119" y="-722455"/>
              <a:ext cx="51436" cy="51618"/>
            </a:xfrm>
            <a:custGeom>
              <a:avLst/>
              <a:gdLst/>
              <a:ahLst/>
              <a:cxnLst/>
              <a:rect l="l" t="t" r="r" b="b"/>
              <a:pathLst>
                <a:path w="6513" h="6536" extrusionOk="0">
                  <a:moveTo>
                    <a:pt x="3245" y="0"/>
                  </a:moveTo>
                  <a:cubicBezTo>
                    <a:pt x="1437" y="0"/>
                    <a:pt x="0" y="1460"/>
                    <a:pt x="0" y="3268"/>
                  </a:cubicBezTo>
                  <a:cubicBezTo>
                    <a:pt x="0" y="5075"/>
                    <a:pt x="1437" y="6535"/>
                    <a:pt x="3245" y="6535"/>
                  </a:cubicBezTo>
                  <a:cubicBezTo>
                    <a:pt x="5053" y="6535"/>
                    <a:pt x="6513" y="5075"/>
                    <a:pt x="6513" y="3268"/>
                  </a:cubicBezTo>
                  <a:cubicBezTo>
                    <a:pt x="6513" y="1460"/>
                    <a:pt x="5053" y="0"/>
                    <a:pt x="3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29;p45">
              <a:extLst>
                <a:ext uri="{FF2B5EF4-FFF2-40B4-BE49-F238E27FC236}">
                  <a16:creationId xmlns:a16="http://schemas.microsoft.com/office/drawing/2014/main" id="{0E3E4AAF-159D-3DDF-2C10-A9FCDE37AA8D}"/>
                </a:ext>
              </a:extLst>
            </p:cNvPr>
            <p:cNvSpPr/>
            <p:nvPr/>
          </p:nvSpPr>
          <p:spPr>
            <a:xfrm>
              <a:off x="-1456023" y="-722455"/>
              <a:ext cx="51436" cy="51618"/>
            </a:xfrm>
            <a:custGeom>
              <a:avLst/>
              <a:gdLst/>
              <a:ahLst/>
              <a:cxnLst/>
              <a:rect l="l" t="t" r="r" b="b"/>
              <a:pathLst>
                <a:path w="6513" h="6536" extrusionOk="0">
                  <a:moveTo>
                    <a:pt x="3245" y="0"/>
                  </a:moveTo>
                  <a:cubicBezTo>
                    <a:pt x="1437" y="0"/>
                    <a:pt x="0" y="1460"/>
                    <a:pt x="0" y="3268"/>
                  </a:cubicBezTo>
                  <a:cubicBezTo>
                    <a:pt x="0" y="5075"/>
                    <a:pt x="1437" y="6535"/>
                    <a:pt x="3245" y="6535"/>
                  </a:cubicBezTo>
                  <a:cubicBezTo>
                    <a:pt x="5052" y="6535"/>
                    <a:pt x="6512" y="5075"/>
                    <a:pt x="6512" y="3268"/>
                  </a:cubicBezTo>
                  <a:cubicBezTo>
                    <a:pt x="6512" y="1460"/>
                    <a:pt x="5052" y="0"/>
                    <a:pt x="3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216884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46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STRETCH GOAL</a:t>
            </a:r>
            <a:endParaRPr dirty="0"/>
          </a:p>
        </p:txBody>
      </p:sp>
      <p:sp>
        <p:nvSpPr>
          <p:cNvPr id="642" name="Google Shape;642;p46"/>
          <p:cNvSpPr txBox="1">
            <a:spLocks noGrp="1"/>
          </p:cNvSpPr>
          <p:nvPr>
            <p:ph type="subTitle" idx="1"/>
          </p:nvPr>
        </p:nvSpPr>
        <p:spPr>
          <a:xfrm>
            <a:off x="1795600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 the model to a subscription hosting server to be used online</a:t>
            </a:r>
            <a:endParaRPr dirty="0"/>
          </a:p>
        </p:txBody>
      </p:sp>
      <p:sp>
        <p:nvSpPr>
          <p:cNvPr id="643" name="Google Shape;643;p46"/>
          <p:cNvSpPr txBox="1">
            <a:spLocks noGrp="1"/>
          </p:cNvSpPr>
          <p:nvPr>
            <p:ph type="subTitle" idx="2"/>
          </p:nvPr>
        </p:nvSpPr>
        <p:spPr>
          <a:xfrm>
            <a:off x="1795600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644" name="Google Shape;644;p46"/>
          <p:cNvSpPr txBox="1">
            <a:spLocks noGrp="1"/>
          </p:cNvSpPr>
          <p:nvPr>
            <p:ph type="subTitle" idx="3"/>
          </p:nvPr>
        </p:nvSpPr>
        <p:spPr>
          <a:xfrm>
            <a:off x="1795600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phone application to run the model</a:t>
            </a:r>
            <a:endParaRPr dirty="0"/>
          </a:p>
        </p:txBody>
      </p:sp>
      <p:sp>
        <p:nvSpPr>
          <p:cNvPr id="645" name="Google Shape;645;p46"/>
          <p:cNvSpPr txBox="1">
            <a:spLocks noGrp="1"/>
          </p:cNvSpPr>
          <p:nvPr>
            <p:ph type="subTitle" idx="4"/>
          </p:nvPr>
        </p:nvSpPr>
        <p:spPr>
          <a:xfrm>
            <a:off x="1795600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 APP</a:t>
            </a:r>
            <a:endParaRPr dirty="0"/>
          </a:p>
        </p:txBody>
      </p:sp>
      <p:sp>
        <p:nvSpPr>
          <p:cNvPr id="646" name="Google Shape;646;p46"/>
          <p:cNvSpPr txBox="1">
            <a:spLocks noGrp="1"/>
          </p:cNvSpPr>
          <p:nvPr>
            <p:ph type="subTitle" idx="5"/>
          </p:nvPr>
        </p:nvSpPr>
        <p:spPr>
          <a:xfrm>
            <a:off x="6030425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Getting a more specified logo sets for training</a:t>
            </a:r>
            <a:endParaRPr dirty="0"/>
          </a:p>
        </p:txBody>
      </p:sp>
      <p:sp>
        <p:nvSpPr>
          <p:cNvPr id="647" name="Google Shape;647;p46"/>
          <p:cNvSpPr txBox="1">
            <a:spLocks noGrp="1"/>
          </p:cNvSpPr>
          <p:nvPr>
            <p:ph type="subTitle" idx="6"/>
          </p:nvPr>
        </p:nvSpPr>
        <p:spPr>
          <a:xfrm>
            <a:off x="6030425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MORE DATA</a:t>
            </a:r>
            <a:endParaRPr dirty="0"/>
          </a:p>
        </p:txBody>
      </p:sp>
      <p:sp>
        <p:nvSpPr>
          <p:cNvPr id="648" name="Google Shape;648;p46"/>
          <p:cNvSpPr txBox="1">
            <a:spLocks noGrp="1"/>
          </p:cNvSpPr>
          <p:nvPr>
            <p:ph type="subTitle" idx="7"/>
          </p:nvPr>
        </p:nvSpPr>
        <p:spPr>
          <a:xfrm>
            <a:off x="6030425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 the model for more kinds of brand logo</a:t>
            </a:r>
            <a:endParaRPr dirty="0"/>
          </a:p>
        </p:txBody>
      </p:sp>
      <p:sp>
        <p:nvSpPr>
          <p:cNvPr id="649" name="Google Shape;649;p46"/>
          <p:cNvSpPr txBox="1">
            <a:spLocks noGrp="1"/>
          </p:cNvSpPr>
          <p:nvPr>
            <p:ph type="subTitle" idx="8"/>
          </p:nvPr>
        </p:nvSpPr>
        <p:spPr>
          <a:xfrm>
            <a:off x="6030425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VARIATION</a:t>
            </a:r>
            <a:endParaRPr dirty="0"/>
          </a:p>
        </p:txBody>
      </p:sp>
      <p:sp>
        <p:nvSpPr>
          <p:cNvPr id="650" name="Google Shape;650;p46"/>
          <p:cNvSpPr/>
          <p:nvPr/>
        </p:nvSpPr>
        <p:spPr>
          <a:xfrm>
            <a:off x="805000" y="160395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6"/>
          <p:cNvSpPr/>
          <p:nvPr/>
        </p:nvSpPr>
        <p:spPr>
          <a:xfrm>
            <a:off x="805000" y="3235675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6"/>
          <p:cNvSpPr/>
          <p:nvPr/>
        </p:nvSpPr>
        <p:spPr>
          <a:xfrm>
            <a:off x="5039825" y="160395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6"/>
          <p:cNvSpPr/>
          <p:nvPr/>
        </p:nvSpPr>
        <p:spPr>
          <a:xfrm>
            <a:off x="5039825" y="3235675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" name="Google Shape;654;p46"/>
          <p:cNvGrpSpPr/>
          <p:nvPr/>
        </p:nvGrpSpPr>
        <p:grpSpPr>
          <a:xfrm>
            <a:off x="5221151" y="3404835"/>
            <a:ext cx="551749" cy="576081"/>
            <a:chOff x="10893000" y="2557050"/>
            <a:chExt cx="407375" cy="429975"/>
          </a:xfrm>
        </p:grpSpPr>
        <p:sp>
          <p:nvSpPr>
            <p:cNvPr id="655" name="Google Shape;655;p46"/>
            <p:cNvSpPr/>
            <p:nvPr/>
          </p:nvSpPr>
          <p:spPr>
            <a:xfrm>
              <a:off x="10893000" y="2819850"/>
              <a:ext cx="63675" cy="166450"/>
            </a:xfrm>
            <a:custGeom>
              <a:avLst/>
              <a:gdLst/>
              <a:ahLst/>
              <a:cxnLst/>
              <a:rect l="l" t="t" r="r" b="b"/>
              <a:pathLst>
                <a:path w="2547" h="6658" extrusionOk="0">
                  <a:moveTo>
                    <a:pt x="2547" y="0"/>
                  </a:moveTo>
                  <a:cubicBezTo>
                    <a:pt x="1071" y="435"/>
                    <a:pt x="0" y="1795"/>
                    <a:pt x="0" y="3387"/>
                  </a:cubicBezTo>
                  <a:lnTo>
                    <a:pt x="0" y="6165"/>
                  </a:lnTo>
                  <a:cubicBezTo>
                    <a:pt x="0" y="6455"/>
                    <a:pt x="232" y="6657"/>
                    <a:pt x="521" y="6657"/>
                  </a:cubicBezTo>
                  <a:lnTo>
                    <a:pt x="2547" y="6657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6"/>
            <p:cNvSpPr/>
            <p:nvPr/>
          </p:nvSpPr>
          <p:spPr>
            <a:xfrm>
              <a:off x="10981275" y="2791625"/>
              <a:ext cx="139650" cy="112900"/>
            </a:xfrm>
            <a:custGeom>
              <a:avLst/>
              <a:gdLst/>
              <a:ahLst/>
              <a:cxnLst/>
              <a:rect l="l" t="t" r="r" b="b"/>
              <a:pathLst>
                <a:path w="5586" h="4516" extrusionOk="0">
                  <a:moveTo>
                    <a:pt x="1650" y="1"/>
                  </a:moveTo>
                  <a:lnTo>
                    <a:pt x="1650" y="493"/>
                  </a:lnTo>
                  <a:cubicBezTo>
                    <a:pt x="1650" y="753"/>
                    <a:pt x="1418" y="985"/>
                    <a:pt x="1158" y="985"/>
                  </a:cubicBezTo>
                  <a:lnTo>
                    <a:pt x="0" y="985"/>
                  </a:lnTo>
                  <a:lnTo>
                    <a:pt x="0" y="4516"/>
                  </a:lnTo>
                  <a:lnTo>
                    <a:pt x="3213" y="4516"/>
                  </a:lnTo>
                  <a:cubicBezTo>
                    <a:pt x="3647" y="3590"/>
                    <a:pt x="4515" y="2924"/>
                    <a:pt x="5586" y="2779"/>
                  </a:cubicBezTo>
                  <a:lnTo>
                    <a:pt x="5586" y="985"/>
                  </a:lnTo>
                  <a:lnTo>
                    <a:pt x="4428" y="985"/>
                  </a:lnTo>
                  <a:cubicBezTo>
                    <a:pt x="4139" y="985"/>
                    <a:pt x="3936" y="753"/>
                    <a:pt x="3936" y="493"/>
                  </a:cubicBezTo>
                  <a:lnTo>
                    <a:pt x="3936" y="1"/>
                  </a:lnTo>
                  <a:cubicBezTo>
                    <a:pt x="3566" y="149"/>
                    <a:pt x="3173" y="229"/>
                    <a:pt x="2776" y="229"/>
                  </a:cubicBezTo>
                  <a:cubicBezTo>
                    <a:pt x="2398" y="229"/>
                    <a:pt x="2017" y="156"/>
                    <a:pt x="1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6"/>
            <p:cNvSpPr/>
            <p:nvPr/>
          </p:nvSpPr>
          <p:spPr>
            <a:xfrm>
              <a:off x="10981275" y="2929825"/>
              <a:ext cx="92625" cy="57200"/>
            </a:xfrm>
            <a:custGeom>
              <a:avLst/>
              <a:gdLst/>
              <a:ahLst/>
              <a:cxnLst/>
              <a:rect l="l" t="t" r="r" b="b"/>
              <a:pathLst>
                <a:path w="3705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3705" y="2287"/>
                  </a:lnTo>
                  <a:cubicBezTo>
                    <a:pt x="3155" y="1650"/>
                    <a:pt x="2865" y="840"/>
                    <a:pt x="2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6"/>
            <p:cNvSpPr/>
            <p:nvPr/>
          </p:nvSpPr>
          <p:spPr>
            <a:xfrm>
              <a:off x="11145500" y="2819850"/>
              <a:ext cx="60825" cy="61525"/>
            </a:xfrm>
            <a:custGeom>
              <a:avLst/>
              <a:gdLst/>
              <a:ahLst/>
              <a:cxnLst/>
              <a:rect l="l" t="t" r="r" b="b"/>
              <a:pathLst>
                <a:path w="2433" h="2461" extrusionOk="0">
                  <a:moveTo>
                    <a:pt x="1" y="0"/>
                  </a:moveTo>
                  <a:lnTo>
                    <a:pt x="1" y="1708"/>
                  </a:lnTo>
                  <a:cubicBezTo>
                    <a:pt x="551" y="1824"/>
                    <a:pt x="1072" y="2084"/>
                    <a:pt x="1477" y="2461"/>
                  </a:cubicBezTo>
                  <a:lnTo>
                    <a:pt x="2432" y="2461"/>
                  </a:lnTo>
                  <a:lnTo>
                    <a:pt x="2345" y="2258"/>
                  </a:lnTo>
                  <a:cubicBezTo>
                    <a:pt x="1998" y="1187"/>
                    <a:pt x="1101" y="3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6"/>
            <p:cNvSpPr/>
            <p:nvPr/>
          </p:nvSpPr>
          <p:spPr>
            <a:xfrm>
              <a:off x="10917600" y="2557050"/>
              <a:ext cx="267000" cy="107425"/>
            </a:xfrm>
            <a:custGeom>
              <a:avLst/>
              <a:gdLst/>
              <a:ahLst/>
              <a:cxnLst/>
              <a:rect l="l" t="t" r="r" b="b"/>
              <a:pathLst>
                <a:path w="10680" h="4297" extrusionOk="0">
                  <a:moveTo>
                    <a:pt x="5315" y="1"/>
                  </a:moveTo>
                  <a:cubicBezTo>
                    <a:pt x="4106" y="1"/>
                    <a:pt x="2876" y="395"/>
                    <a:pt x="1823" y="1251"/>
                  </a:cubicBezTo>
                  <a:cubicBezTo>
                    <a:pt x="955" y="1945"/>
                    <a:pt x="318" y="2930"/>
                    <a:pt x="0" y="3971"/>
                  </a:cubicBezTo>
                  <a:cubicBezTo>
                    <a:pt x="116" y="4000"/>
                    <a:pt x="753" y="4290"/>
                    <a:pt x="1737" y="4290"/>
                  </a:cubicBezTo>
                  <a:cubicBezTo>
                    <a:pt x="3010" y="4290"/>
                    <a:pt x="4197" y="3769"/>
                    <a:pt x="4949" y="2958"/>
                  </a:cubicBezTo>
                  <a:cubicBezTo>
                    <a:pt x="5051" y="2843"/>
                    <a:pt x="5188" y="2785"/>
                    <a:pt x="5326" y="2785"/>
                  </a:cubicBezTo>
                  <a:cubicBezTo>
                    <a:pt x="5463" y="2785"/>
                    <a:pt x="5600" y="2843"/>
                    <a:pt x="5702" y="2958"/>
                  </a:cubicBezTo>
                  <a:cubicBezTo>
                    <a:pt x="6454" y="3740"/>
                    <a:pt x="7525" y="4232"/>
                    <a:pt x="8683" y="4290"/>
                  </a:cubicBezTo>
                  <a:cubicBezTo>
                    <a:pt x="8767" y="4294"/>
                    <a:pt x="8849" y="4296"/>
                    <a:pt x="8930" y="4296"/>
                  </a:cubicBezTo>
                  <a:cubicBezTo>
                    <a:pt x="9894" y="4296"/>
                    <a:pt x="10546" y="3998"/>
                    <a:pt x="10680" y="3971"/>
                  </a:cubicBezTo>
                  <a:cubicBezTo>
                    <a:pt x="9935" y="1488"/>
                    <a:pt x="7664" y="1"/>
                    <a:pt x="5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6"/>
            <p:cNvSpPr/>
            <p:nvPr/>
          </p:nvSpPr>
          <p:spPr>
            <a:xfrm>
              <a:off x="10911800" y="2681650"/>
              <a:ext cx="82500" cy="90475"/>
            </a:xfrm>
            <a:custGeom>
              <a:avLst/>
              <a:gdLst/>
              <a:ahLst/>
              <a:cxnLst/>
              <a:rect l="l" t="t" r="r" b="b"/>
              <a:pathLst>
                <a:path w="3300" h="3619" extrusionOk="0">
                  <a:moveTo>
                    <a:pt x="29" y="0"/>
                  </a:moveTo>
                  <a:cubicBezTo>
                    <a:pt x="1" y="406"/>
                    <a:pt x="1" y="492"/>
                    <a:pt x="1" y="3097"/>
                  </a:cubicBezTo>
                  <a:cubicBezTo>
                    <a:pt x="1" y="3387"/>
                    <a:pt x="232" y="3618"/>
                    <a:pt x="522" y="3618"/>
                  </a:cubicBezTo>
                  <a:lnTo>
                    <a:pt x="3300" y="3618"/>
                  </a:lnTo>
                  <a:cubicBezTo>
                    <a:pt x="2461" y="2750"/>
                    <a:pt x="2027" y="1534"/>
                    <a:pt x="2027" y="319"/>
                  </a:cubicBezTo>
                  <a:cubicBezTo>
                    <a:pt x="1959" y="322"/>
                    <a:pt x="1892" y="323"/>
                    <a:pt x="1825" y="323"/>
                  </a:cubicBezTo>
                  <a:cubicBezTo>
                    <a:pt x="1226" y="323"/>
                    <a:pt x="628" y="209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6"/>
            <p:cNvSpPr/>
            <p:nvPr/>
          </p:nvSpPr>
          <p:spPr>
            <a:xfrm>
              <a:off x="10987075" y="2656325"/>
              <a:ext cx="128075" cy="115925"/>
            </a:xfrm>
            <a:custGeom>
              <a:avLst/>
              <a:gdLst/>
              <a:ahLst/>
              <a:cxnLst/>
              <a:rect l="l" t="t" r="r" b="b"/>
              <a:pathLst>
                <a:path w="5123" h="4637" extrusionOk="0">
                  <a:moveTo>
                    <a:pt x="2547" y="0"/>
                  </a:moveTo>
                  <a:cubicBezTo>
                    <a:pt x="1852" y="637"/>
                    <a:pt x="984" y="1042"/>
                    <a:pt x="29" y="1245"/>
                  </a:cubicBezTo>
                  <a:cubicBezTo>
                    <a:pt x="0" y="2845"/>
                    <a:pt x="980" y="4636"/>
                    <a:pt x="2571" y="4636"/>
                  </a:cubicBezTo>
                  <a:cubicBezTo>
                    <a:pt x="2620" y="4636"/>
                    <a:pt x="2670" y="4635"/>
                    <a:pt x="2720" y="4631"/>
                  </a:cubicBezTo>
                  <a:cubicBezTo>
                    <a:pt x="4225" y="4516"/>
                    <a:pt x="5122" y="2808"/>
                    <a:pt x="5093" y="1245"/>
                  </a:cubicBezTo>
                  <a:cubicBezTo>
                    <a:pt x="4138" y="1042"/>
                    <a:pt x="3270" y="637"/>
                    <a:pt x="2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6"/>
            <p:cNvSpPr/>
            <p:nvPr/>
          </p:nvSpPr>
          <p:spPr>
            <a:xfrm>
              <a:off x="11107875" y="2681650"/>
              <a:ext cx="82525" cy="90475"/>
            </a:xfrm>
            <a:custGeom>
              <a:avLst/>
              <a:gdLst/>
              <a:ahLst/>
              <a:cxnLst/>
              <a:rect l="l" t="t" r="r" b="b"/>
              <a:pathLst>
                <a:path w="3301" h="3619" extrusionOk="0">
                  <a:moveTo>
                    <a:pt x="3243" y="0"/>
                  </a:moveTo>
                  <a:cubicBezTo>
                    <a:pt x="2696" y="209"/>
                    <a:pt x="2103" y="323"/>
                    <a:pt x="1484" y="323"/>
                  </a:cubicBezTo>
                  <a:cubicBezTo>
                    <a:pt x="1414" y="323"/>
                    <a:pt x="1345" y="322"/>
                    <a:pt x="1274" y="319"/>
                  </a:cubicBezTo>
                  <a:cubicBezTo>
                    <a:pt x="1274" y="1534"/>
                    <a:pt x="840" y="2750"/>
                    <a:pt x="1" y="3618"/>
                  </a:cubicBezTo>
                  <a:lnTo>
                    <a:pt x="2779" y="3618"/>
                  </a:lnTo>
                  <a:cubicBezTo>
                    <a:pt x="3069" y="3618"/>
                    <a:pt x="3271" y="3387"/>
                    <a:pt x="3271" y="3097"/>
                  </a:cubicBezTo>
                  <a:cubicBezTo>
                    <a:pt x="3271" y="348"/>
                    <a:pt x="3300" y="377"/>
                    <a:pt x="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6"/>
            <p:cNvSpPr/>
            <p:nvPr/>
          </p:nvSpPr>
          <p:spPr>
            <a:xfrm>
              <a:off x="11076050" y="2885700"/>
              <a:ext cx="224325" cy="100600"/>
            </a:xfrm>
            <a:custGeom>
              <a:avLst/>
              <a:gdLst/>
              <a:ahLst/>
              <a:cxnLst/>
              <a:rect l="l" t="t" r="r" b="b"/>
              <a:pathLst>
                <a:path w="8973" h="4024" extrusionOk="0">
                  <a:moveTo>
                    <a:pt x="6976" y="0"/>
                  </a:moveTo>
                  <a:cubicBezTo>
                    <a:pt x="6281" y="0"/>
                    <a:pt x="5702" y="348"/>
                    <a:pt x="5326" y="840"/>
                  </a:cubicBezTo>
                  <a:lnTo>
                    <a:pt x="3792" y="840"/>
                  </a:lnTo>
                  <a:cubicBezTo>
                    <a:pt x="3378" y="269"/>
                    <a:pt x="2775" y="10"/>
                    <a:pt x="2176" y="10"/>
                  </a:cubicBezTo>
                  <a:cubicBezTo>
                    <a:pt x="1225" y="10"/>
                    <a:pt x="287" y="664"/>
                    <a:pt x="145" y="1766"/>
                  </a:cubicBezTo>
                  <a:cubicBezTo>
                    <a:pt x="1" y="2981"/>
                    <a:pt x="956" y="4023"/>
                    <a:pt x="2142" y="4023"/>
                  </a:cubicBezTo>
                  <a:cubicBezTo>
                    <a:pt x="2808" y="4023"/>
                    <a:pt x="3416" y="3734"/>
                    <a:pt x="3792" y="3213"/>
                  </a:cubicBezTo>
                  <a:lnTo>
                    <a:pt x="5326" y="3213"/>
                  </a:lnTo>
                  <a:cubicBezTo>
                    <a:pt x="5702" y="3705"/>
                    <a:pt x="6281" y="4023"/>
                    <a:pt x="6976" y="4023"/>
                  </a:cubicBezTo>
                  <a:cubicBezTo>
                    <a:pt x="8075" y="4023"/>
                    <a:pt x="8973" y="3126"/>
                    <a:pt x="8973" y="2026"/>
                  </a:cubicBezTo>
                  <a:cubicBezTo>
                    <a:pt x="8973" y="897"/>
                    <a:pt x="8075" y="0"/>
                    <a:pt x="6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46"/>
          <p:cNvGrpSpPr/>
          <p:nvPr/>
        </p:nvGrpSpPr>
        <p:grpSpPr>
          <a:xfrm>
            <a:off x="1002927" y="3402765"/>
            <a:ext cx="518545" cy="580307"/>
            <a:chOff x="12473250" y="2583250"/>
            <a:chExt cx="384250" cy="429825"/>
          </a:xfrm>
        </p:grpSpPr>
        <p:sp>
          <p:nvSpPr>
            <p:cNvPr id="665" name="Google Shape;665;p46"/>
            <p:cNvSpPr/>
            <p:nvPr/>
          </p:nvSpPr>
          <p:spPr>
            <a:xfrm>
              <a:off x="12473250" y="2583250"/>
              <a:ext cx="366150" cy="88300"/>
            </a:xfrm>
            <a:custGeom>
              <a:avLst/>
              <a:gdLst/>
              <a:ahLst/>
              <a:cxnLst/>
              <a:rect l="l" t="t" r="r" b="b"/>
              <a:pathLst>
                <a:path w="14646" h="3532" extrusionOk="0">
                  <a:moveTo>
                    <a:pt x="3040" y="0"/>
                  </a:moveTo>
                  <a:cubicBezTo>
                    <a:pt x="2750" y="0"/>
                    <a:pt x="2519" y="232"/>
                    <a:pt x="2519" y="521"/>
                  </a:cubicBezTo>
                  <a:lnTo>
                    <a:pt x="2519" y="1013"/>
                  </a:lnTo>
                  <a:lnTo>
                    <a:pt x="3532" y="1013"/>
                  </a:lnTo>
                  <a:lnTo>
                    <a:pt x="3532" y="521"/>
                  </a:lnTo>
                  <a:cubicBezTo>
                    <a:pt x="3532" y="261"/>
                    <a:pt x="3329" y="29"/>
                    <a:pt x="3040" y="0"/>
                  </a:cubicBezTo>
                  <a:close/>
                  <a:moveTo>
                    <a:pt x="7352" y="0"/>
                  </a:moveTo>
                  <a:cubicBezTo>
                    <a:pt x="7063" y="0"/>
                    <a:pt x="6831" y="232"/>
                    <a:pt x="6831" y="521"/>
                  </a:cubicBezTo>
                  <a:lnTo>
                    <a:pt x="6831" y="1013"/>
                  </a:lnTo>
                  <a:lnTo>
                    <a:pt x="7815" y="1013"/>
                  </a:lnTo>
                  <a:lnTo>
                    <a:pt x="7815" y="521"/>
                  </a:lnTo>
                  <a:cubicBezTo>
                    <a:pt x="7815" y="261"/>
                    <a:pt x="7613" y="29"/>
                    <a:pt x="7352" y="0"/>
                  </a:cubicBezTo>
                  <a:close/>
                  <a:moveTo>
                    <a:pt x="11636" y="0"/>
                  </a:moveTo>
                  <a:cubicBezTo>
                    <a:pt x="11346" y="0"/>
                    <a:pt x="11115" y="232"/>
                    <a:pt x="11115" y="521"/>
                  </a:cubicBezTo>
                  <a:lnTo>
                    <a:pt x="11115" y="1013"/>
                  </a:lnTo>
                  <a:lnTo>
                    <a:pt x="12128" y="1013"/>
                  </a:lnTo>
                  <a:lnTo>
                    <a:pt x="12128" y="521"/>
                  </a:lnTo>
                  <a:cubicBezTo>
                    <a:pt x="12128" y="261"/>
                    <a:pt x="11896" y="29"/>
                    <a:pt x="11636" y="0"/>
                  </a:cubicBezTo>
                  <a:close/>
                  <a:moveTo>
                    <a:pt x="493" y="1013"/>
                  </a:moveTo>
                  <a:cubicBezTo>
                    <a:pt x="232" y="1013"/>
                    <a:pt x="1" y="1245"/>
                    <a:pt x="1" y="1505"/>
                  </a:cubicBezTo>
                  <a:lnTo>
                    <a:pt x="1" y="3531"/>
                  </a:lnTo>
                  <a:lnTo>
                    <a:pt x="14646" y="3531"/>
                  </a:lnTo>
                  <a:lnTo>
                    <a:pt x="14646" y="1534"/>
                  </a:lnTo>
                  <a:cubicBezTo>
                    <a:pt x="14646" y="1245"/>
                    <a:pt x="14414" y="1013"/>
                    <a:pt x="14154" y="1013"/>
                  </a:cubicBezTo>
                  <a:lnTo>
                    <a:pt x="12128" y="1013"/>
                  </a:lnTo>
                  <a:lnTo>
                    <a:pt x="12128" y="1534"/>
                  </a:lnTo>
                  <a:cubicBezTo>
                    <a:pt x="12128" y="1795"/>
                    <a:pt x="11896" y="2026"/>
                    <a:pt x="11607" y="2026"/>
                  </a:cubicBezTo>
                  <a:cubicBezTo>
                    <a:pt x="11346" y="2026"/>
                    <a:pt x="11115" y="1795"/>
                    <a:pt x="11115" y="1534"/>
                  </a:cubicBezTo>
                  <a:lnTo>
                    <a:pt x="11115" y="1013"/>
                  </a:lnTo>
                  <a:lnTo>
                    <a:pt x="7815" y="1013"/>
                  </a:lnTo>
                  <a:lnTo>
                    <a:pt x="7815" y="1534"/>
                  </a:lnTo>
                  <a:cubicBezTo>
                    <a:pt x="7815" y="1795"/>
                    <a:pt x="7584" y="2026"/>
                    <a:pt x="7323" y="2026"/>
                  </a:cubicBezTo>
                  <a:cubicBezTo>
                    <a:pt x="7034" y="2026"/>
                    <a:pt x="6802" y="1795"/>
                    <a:pt x="6802" y="1534"/>
                  </a:cubicBezTo>
                  <a:lnTo>
                    <a:pt x="6802" y="1013"/>
                  </a:lnTo>
                  <a:lnTo>
                    <a:pt x="3532" y="1013"/>
                  </a:lnTo>
                  <a:lnTo>
                    <a:pt x="3532" y="1534"/>
                  </a:lnTo>
                  <a:cubicBezTo>
                    <a:pt x="3532" y="1795"/>
                    <a:pt x="3300" y="2026"/>
                    <a:pt x="3011" y="2026"/>
                  </a:cubicBezTo>
                  <a:cubicBezTo>
                    <a:pt x="2750" y="2026"/>
                    <a:pt x="2519" y="1795"/>
                    <a:pt x="2519" y="1534"/>
                  </a:cubicBezTo>
                  <a:lnTo>
                    <a:pt x="2519" y="10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6"/>
            <p:cNvSpPr/>
            <p:nvPr/>
          </p:nvSpPr>
          <p:spPr>
            <a:xfrm>
              <a:off x="12473250" y="2696850"/>
              <a:ext cx="366150" cy="202625"/>
            </a:xfrm>
            <a:custGeom>
              <a:avLst/>
              <a:gdLst/>
              <a:ahLst/>
              <a:cxnLst/>
              <a:rect l="l" t="t" r="r" b="b"/>
              <a:pathLst>
                <a:path w="14646" h="8105" extrusionOk="0">
                  <a:moveTo>
                    <a:pt x="12128" y="1534"/>
                  </a:moveTo>
                  <a:cubicBezTo>
                    <a:pt x="12388" y="1534"/>
                    <a:pt x="12620" y="1766"/>
                    <a:pt x="12620" y="2026"/>
                  </a:cubicBezTo>
                  <a:cubicBezTo>
                    <a:pt x="12620" y="2316"/>
                    <a:pt x="12388" y="2547"/>
                    <a:pt x="12128" y="2547"/>
                  </a:cubicBezTo>
                  <a:lnTo>
                    <a:pt x="2519" y="2547"/>
                  </a:lnTo>
                  <a:cubicBezTo>
                    <a:pt x="2229" y="2547"/>
                    <a:pt x="2027" y="2316"/>
                    <a:pt x="2027" y="2026"/>
                  </a:cubicBezTo>
                  <a:cubicBezTo>
                    <a:pt x="2027" y="1766"/>
                    <a:pt x="2229" y="1534"/>
                    <a:pt x="2519" y="1534"/>
                  </a:cubicBezTo>
                  <a:close/>
                  <a:moveTo>
                    <a:pt x="5558" y="4052"/>
                  </a:moveTo>
                  <a:cubicBezTo>
                    <a:pt x="5818" y="4052"/>
                    <a:pt x="6050" y="4284"/>
                    <a:pt x="6050" y="4544"/>
                  </a:cubicBezTo>
                  <a:cubicBezTo>
                    <a:pt x="6050" y="4834"/>
                    <a:pt x="5818" y="5065"/>
                    <a:pt x="5558" y="5065"/>
                  </a:cubicBezTo>
                  <a:lnTo>
                    <a:pt x="2519" y="5065"/>
                  </a:lnTo>
                  <a:cubicBezTo>
                    <a:pt x="2229" y="5065"/>
                    <a:pt x="2027" y="4834"/>
                    <a:pt x="2027" y="4544"/>
                  </a:cubicBezTo>
                  <a:cubicBezTo>
                    <a:pt x="2027" y="4284"/>
                    <a:pt x="2229" y="4052"/>
                    <a:pt x="2519" y="4052"/>
                  </a:cubicBezTo>
                  <a:close/>
                  <a:moveTo>
                    <a:pt x="1" y="0"/>
                  </a:moveTo>
                  <a:lnTo>
                    <a:pt x="1" y="7583"/>
                  </a:lnTo>
                  <a:cubicBezTo>
                    <a:pt x="1" y="7873"/>
                    <a:pt x="203" y="8104"/>
                    <a:pt x="493" y="8104"/>
                  </a:cubicBezTo>
                  <a:lnTo>
                    <a:pt x="6339" y="8104"/>
                  </a:lnTo>
                  <a:cubicBezTo>
                    <a:pt x="6616" y="5334"/>
                    <a:pt x="8949" y="3552"/>
                    <a:pt x="11387" y="3552"/>
                  </a:cubicBezTo>
                  <a:cubicBezTo>
                    <a:pt x="12515" y="3552"/>
                    <a:pt x="13666" y="3933"/>
                    <a:pt x="14646" y="4776"/>
                  </a:cubicBezTo>
                  <a:lnTo>
                    <a:pt x="14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6"/>
            <p:cNvSpPr/>
            <p:nvPr/>
          </p:nvSpPr>
          <p:spPr>
            <a:xfrm>
              <a:off x="12656325" y="2811900"/>
              <a:ext cx="201175" cy="201175"/>
            </a:xfrm>
            <a:custGeom>
              <a:avLst/>
              <a:gdLst/>
              <a:ahLst/>
              <a:cxnLst/>
              <a:rect l="l" t="t" r="r" b="b"/>
              <a:pathLst>
                <a:path w="8047" h="8047" extrusionOk="0">
                  <a:moveTo>
                    <a:pt x="3531" y="0"/>
                  </a:moveTo>
                  <a:cubicBezTo>
                    <a:pt x="1534" y="232"/>
                    <a:pt x="0" y="1939"/>
                    <a:pt x="0" y="3994"/>
                  </a:cubicBezTo>
                  <a:cubicBezTo>
                    <a:pt x="0" y="6223"/>
                    <a:pt x="1795" y="8046"/>
                    <a:pt x="4023" y="8046"/>
                  </a:cubicBezTo>
                  <a:cubicBezTo>
                    <a:pt x="6107" y="8046"/>
                    <a:pt x="7786" y="6483"/>
                    <a:pt x="8046" y="4515"/>
                  </a:cubicBezTo>
                  <a:lnTo>
                    <a:pt x="4023" y="4515"/>
                  </a:lnTo>
                  <a:cubicBezTo>
                    <a:pt x="3763" y="4515"/>
                    <a:pt x="3531" y="4284"/>
                    <a:pt x="3531" y="3994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6"/>
            <p:cNvSpPr/>
            <p:nvPr/>
          </p:nvSpPr>
          <p:spPr>
            <a:xfrm>
              <a:off x="12769925" y="2811900"/>
              <a:ext cx="87575" cy="87575"/>
            </a:xfrm>
            <a:custGeom>
              <a:avLst/>
              <a:gdLst/>
              <a:ahLst/>
              <a:cxnLst/>
              <a:rect l="l" t="t" r="r" b="b"/>
              <a:pathLst>
                <a:path w="3503" h="3503" extrusionOk="0">
                  <a:moveTo>
                    <a:pt x="0" y="0"/>
                  </a:moveTo>
                  <a:lnTo>
                    <a:pt x="0" y="3502"/>
                  </a:lnTo>
                  <a:lnTo>
                    <a:pt x="3502" y="3502"/>
                  </a:lnTo>
                  <a:cubicBezTo>
                    <a:pt x="3271" y="1679"/>
                    <a:pt x="1823" y="23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46"/>
          <p:cNvGrpSpPr/>
          <p:nvPr/>
        </p:nvGrpSpPr>
        <p:grpSpPr>
          <a:xfrm>
            <a:off x="5208990" y="1805577"/>
            <a:ext cx="576071" cy="511146"/>
            <a:chOff x="10145625" y="2424975"/>
            <a:chExt cx="781325" cy="683625"/>
          </a:xfrm>
        </p:grpSpPr>
        <p:sp>
          <p:nvSpPr>
            <p:cNvPr id="670" name="Google Shape;670;p46"/>
            <p:cNvSpPr/>
            <p:nvPr/>
          </p:nvSpPr>
          <p:spPr>
            <a:xfrm>
              <a:off x="10785450" y="2652600"/>
              <a:ext cx="138250" cy="45550"/>
            </a:xfrm>
            <a:custGeom>
              <a:avLst/>
              <a:gdLst/>
              <a:ahLst/>
              <a:cxnLst/>
              <a:rect l="l" t="t" r="r" b="b"/>
              <a:pathLst>
                <a:path w="5530" h="1822" extrusionOk="0">
                  <a:moveTo>
                    <a:pt x="911" y="1"/>
                  </a:moveTo>
                  <a:cubicBezTo>
                    <a:pt x="424" y="1"/>
                    <a:pt x="1" y="423"/>
                    <a:pt x="1" y="911"/>
                  </a:cubicBezTo>
                  <a:cubicBezTo>
                    <a:pt x="1" y="1431"/>
                    <a:pt x="424" y="1822"/>
                    <a:pt x="911" y="1822"/>
                  </a:cubicBezTo>
                  <a:lnTo>
                    <a:pt x="4619" y="1822"/>
                  </a:lnTo>
                  <a:cubicBezTo>
                    <a:pt x="5139" y="1822"/>
                    <a:pt x="5529" y="1431"/>
                    <a:pt x="5529" y="911"/>
                  </a:cubicBezTo>
                  <a:cubicBezTo>
                    <a:pt x="5529" y="423"/>
                    <a:pt x="5139" y="1"/>
                    <a:pt x="4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6"/>
            <p:cNvSpPr/>
            <p:nvPr/>
          </p:nvSpPr>
          <p:spPr>
            <a:xfrm>
              <a:off x="10782200" y="2516050"/>
              <a:ext cx="144750" cy="91025"/>
            </a:xfrm>
            <a:custGeom>
              <a:avLst/>
              <a:gdLst/>
              <a:ahLst/>
              <a:cxnLst/>
              <a:rect l="l" t="t" r="r" b="b"/>
              <a:pathLst>
                <a:path w="5790" h="3641" extrusionOk="0">
                  <a:moveTo>
                    <a:pt x="4766" y="1"/>
                  </a:moveTo>
                  <a:cubicBezTo>
                    <a:pt x="4629" y="1"/>
                    <a:pt x="4490" y="31"/>
                    <a:pt x="4358" y="97"/>
                  </a:cubicBezTo>
                  <a:lnTo>
                    <a:pt x="651" y="1918"/>
                  </a:lnTo>
                  <a:cubicBezTo>
                    <a:pt x="196" y="2146"/>
                    <a:pt x="1" y="2698"/>
                    <a:pt x="228" y="3154"/>
                  </a:cubicBezTo>
                  <a:cubicBezTo>
                    <a:pt x="390" y="3455"/>
                    <a:pt x="717" y="3640"/>
                    <a:pt x="1056" y="3640"/>
                  </a:cubicBezTo>
                  <a:cubicBezTo>
                    <a:pt x="1193" y="3640"/>
                    <a:pt x="1333" y="3610"/>
                    <a:pt x="1464" y="3544"/>
                  </a:cubicBezTo>
                  <a:lnTo>
                    <a:pt x="5171" y="1723"/>
                  </a:lnTo>
                  <a:cubicBezTo>
                    <a:pt x="5627" y="1495"/>
                    <a:pt x="5789" y="942"/>
                    <a:pt x="5562" y="487"/>
                  </a:cubicBezTo>
                  <a:cubicBezTo>
                    <a:pt x="5423" y="186"/>
                    <a:pt x="5103" y="1"/>
                    <a:pt x="4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6"/>
            <p:cNvSpPr/>
            <p:nvPr/>
          </p:nvSpPr>
          <p:spPr>
            <a:xfrm>
              <a:off x="10782200" y="2743700"/>
              <a:ext cx="144750" cy="91500"/>
            </a:xfrm>
            <a:custGeom>
              <a:avLst/>
              <a:gdLst/>
              <a:ahLst/>
              <a:cxnLst/>
              <a:rect l="l" t="t" r="r" b="b"/>
              <a:pathLst>
                <a:path w="5790" h="3660" extrusionOk="0">
                  <a:moveTo>
                    <a:pt x="1061" y="1"/>
                  </a:moveTo>
                  <a:cubicBezTo>
                    <a:pt x="720" y="1"/>
                    <a:pt x="391" y="193"/>
                    <a:pt x="228" y="519"/>
                  </a:cubicBezTo>
                  <a:cubicBezTo>
                    <a:pt x="1" y="974"/>
                    <a:pt x="196" y="1527"/>
                    <a:pt x="651" y="1722"/>
                  </a:cubicBezTo>
                  <a:lnTo>
                    <a:pt x="4358" y="3543"/>
                  </a:lnTo>
                  <a:cubicBezTo>
                    <a:pt x="4498" y="3623"/>
                    <a:pt x="4646" y="3660"/>
                    <a:pt x="4790" y="3660"/>
                  </a:cubicBezTo>
                  <a:cubicBezTo>
                    <a:pt x="5118" y="3660"/>
                    <a:pt x="5426" y="3469"/>
                    <a:pt x="5562" y="3153"/>
                  </a:cubicBezTo>
                  <a:cubicBezTo>
                    <a:pt x="5789" y="2698"/>
                    <a:pt x="5627" y="2145"/>
                    <a:pt x="5171" y="1917"/>
                  </a:cubicBezTo>
                  <a:lnTo>
                    <a:pt x="1464" y="96"/>
                  </a:lnTo>
                  <a:cubicBezTo>
                    <a:pt x="1334" y="31"/>
                    <a:pt x="1197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6"/>
            <p:cNvSpPr/>
            <p:nvPr/>
          </p:nvSpPr>
          <p:spPr>
            <a:xfrm>
              <a:off x="10648875" y="2424975"/>
              <a:ext cx="91075" cy="547150"/>
            </a:xfrm>
            <a:custGeom>
              <a:avLst/>
              <a:gdLst/>
              <a:ahLst/>
              <a:cxnLst/>
              <a:rect l="l" t="t" r="r" b="b"/>
              <a:pathLst>
                <a:path w="3643" h="21886" extrusionOk="0">
                  <a:moveTo>
                    <a:pt x="1822" y="0"/>
                  </a:moveTo>
                  <a:cubicBezTo>
                    <a:pt x="813" y="0"/>
                    <a:pt x="0" y="813"/>
                    <a:pt x="0" y="1821"/>
                  </a:cubicBezTo>
                  <a:lnTo>
                    <a:pt x="0" y="20065"/>
                  </a:lnTo>
                  <a:cubicBezTo>
                    <a:pt x="0" y="21073"/>
                    <a:pt x="813" y="21886"/>
                    <a:pt x="1822" y="21886"/>
                  </a:cubicBezTo>
                  <a:cubicBezTo>
                    <a:pt x="2830" y="21886"/>
                    <a:pt x="3643" y="21073"/>
                    <a:pt x="3643" y="20065"/>
                  </a:cubicBezTo>
                  <a:lnTo>
                    <a:pt x="3643" y="1821"/>
                  </a:lnTo>
                  <a:cubicBezTo>
                    <a:pt x="3643" y="813"/>
                    <a:pt x="2830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6"/>
            <p:cNvSpPr/>
            <p:nvPr/>
          </p:nvSpPr>
          <p:spPr>
            <a:xfrm>
              <a:off x="10221250" y="2881050"/>
              <a:ext cx="242275" cy="227550"/>
            </a:xfrm>
            <a:custGeom>
              <a:avLst/>
              <a:gdLst/>
              <a:ahLst/>
              <a:cxnLst/>
              <a:rect l="l" t="t" r="r" b="b"/>
              <a:pathLst>
                <a:path w="9691" h="9102" extrusionOk="0">
                  <a:moveTo>
                    <a:pt x="0" y="1"/>
                  </a:moveTo>
                  <a:lnTo>
                    <a:pt x="781" y="7025"/>
                  </a:lnTo>
                  <a:cubicBezTo>
                    <a:pt x="1081" y="8281"/>
                    <a:pt x="2206" y="9101"/>
                    <a:pt x="3407" y="9101"/>
                  </a:cubicBezTo>
                  <a:cubicBezTo>
                    <a:pt x="3636" y="9101"/>
                    <a:pt x="3868" y="9071"/>
                    <a:pt x="4098" y="9008"/>
                  </a:cubicBezTo>
                  <a:cubicBezTo>
                    <a:pt x="5561" y="8651"/>
                    <a:pt x="6439" y="7155"/>
                    <a:pt x="6114" y="5854"/>
                  </a:cubicBezTo>
                  <a:lnTo>
                    <a:pt x="5919" y="3610"/>
                  </a:lnTo>
                  <a:lnTo>
                    <a:pt x="5919" y="3610"/>
                  </a:lnTo>
                  <a:cubicBezTo>
                    <a:pt x="5919" y="3610"/>
                    <a:pt x="5951" y="3643"/>
                    <a:pt x="5951" y="3643"/>
                  </a:cubicBezTo>
                  <a:lnTo>
                    <a:pt x="7089" y="3643"/>
                  </a:lnTo>
                  <a:cubicBezTo>
                    <a:pt x="8325" y="3643"/>
                    <a:pt x="9398" y="2765"/>
                    <a:pt x="9691" y="1627"/>
                  </a:cubicBezTo>
                  <a:lnTo>
                    <a:pt x="7967" y="1041"/>
                  </a:lnTo>
                  <a:cubicBezTo>
                    <a:pt x="7902" y="1464"/>
                    <a:pt x="7545" y="1822"/>
                    <a:pt x="7089" y="1822"/>
                  </a:cubicBezTo>
                  <a:lnTo>
                    <a:pt x="5951" y="1822"/>
                  </a:lnTo>
                  <a:cubicBezTo>
                    <a:pt x="5886" y="1822"/>
                    <a:pt x="5821" y="1822"/>
                    <a:pt x="5756" y="1854"/>
                  </a:cubicBezTo>
                  <a:lnTo>
                    <a:pt x="5594" y="261"/>
                  </a:lnTo>
                  <a:lnTo>
                    <a:pt x="4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6"/>
            <p:cNvSpPr/>
            <p:nvPr/>
          </p:nvSpPr>
          <p:spPr>
            <a:xfrm>
              <a:off x="10375700" y="2477000"/>
              <a:ext cx="227675" cy="443100"/>
            </a:xfrm>
            <a:custGeom>
              <a:avLst/>
              <a:gdLst/>
              <a:ahLst/>
              <a:cxnLst/>
              <a:rect l="l" t="t" r="r" b="b"/>
              <a:pathLst>
                <a:path w="9107" h="17724" extrusionOk="0">
                  <a:moveTo>
                    <a:pt x="9106" y="0"/>
                  </a:moveTo>
                  <a:lnTo>
                    <a:pt x="1" y="3025"/>
                  </a:lnTo>
                  <a:lnTo>
                    <a:pt x="1" y="14667"/>
                  </a:lnTo>
                  <a:lnTo>
                    <a:pt x="9106" y="17724"/>
                  </a:lnTo>
                  <a:lnTo>
                    <a:pt x="9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6"/>
            <p:cNvSpPr/>
            <p:nvPr/>
          </p:nvSpPr>
          <p:spPr>
            <a:xfrm>
              <a:off x="10145625" y="2561550"/>
              <a:ext cx="184575" cy="274000"/>
            </a:xfrm>
            <a:custGeom>
              <a:avLst/>
              <a:gdLst/>
              <a:ahLst/>
              <a:cxnLst/>
              <a:rect l="l" t="t" r="r" b="b"/>
              <a:pathLst>
                <a:path w="7383" h="10960" extrusionOk="0">
                  <a:moveTo>
                    <a:pt x="2732" y="0"/>
                  </a:moveTo>
                  <a:cubicBezTo>
                    <a:pt x="1237" y="0"/>
                    <a:pt x="1" y="1236"/>
                    <a:pt x="1" y="2732"/>
                  </a:cubicBezTo>
                  <a:lnTo>
                    <a:pt x="1" y="8195"/>
                  </a:lnTo>
                  <a:cubicBezTo>
                    <a:pt x="1" y="9724"/>
                    <a:pt x="1237" y="10959"/>
                    <a:pt x="2732" y="10959"/>
                  </a:cubicBezTo>
                  <a:lnTo>
                    <a:pt x="7383" y="10959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46"/>
          <p:cNvGrpSpPr/>
          <p:nvPr/>
        </p:nvGrpSpPr>
        <p:grpSpPr>
          <a:xfrm>
            <a:off x="974161" y="1825844"/>
            <a:ext cx="576078" cy="470612"/>
            <a:chOff x="11050500" y="3516800"/>
            <a:chExt cx="610575" cy="506525"/>
          </a:xfrm>
        </p:grpSpPr>
        <p:sp>
          <p:nvSpPr>
            <p:cNvPr id="678" name="Google Shape;678;p46"/>
            <p:cNvSpPr/>
            <p:nvPr/>
          </p:nvSpPr>
          <p:spPr>
            <a:xfrm>
              <a:off x="11050500" y="3516800"/>
              <a:ext cx="487000" cy="506525"/>
            </a:xfrm>
            <a:custGeom>
              <a:avLst/>
              <a:gdLst/>
              <a:ahLst/>
              <a:cxnLst/>
              <a:rect l="l" t="t" r="r" b="b"/>
              <a:pathLst>
                <a:path w="19480" h="20261" extrusionOk="0">
                  <a:moveTo>
                    <a:pt x="6163" y="1"/>
                  </a:moveTo>
                  <a:cubicBezTo>
                    <a:pt x="4724" y="1"/>
                    <a:pt x="3285" y="554"/>
                    <a:pt x="2179" y="1659"/>
                  </a:cubicBezTo>
                  <a:cubicBezTo>
                    <a:pt x="0" y="3838"/>
                    <a:pt x="0" y="7415"/>
                    <a:pt x="2179" y="9594"/>
                  </a:cubicBezTo>
                  <a:lnTo>
                    <a:pt x="2342" y="9724"/>
                  </a:lnTo>
                  <a:lnTo>
                    <a:pt x="2407" y="9659"/>
                  </a:lnTo>
                  <a:cubicBezTo>
                    <a:pt x="2878" y="9155"/>
                    <a:pt x="3545" y="8903"/>
                    <a:pt x="4216" y="8903"/>
                  </a:cubicBezTo>
                  <a:cubicBezTo>
                    <a:pt x="4886" y="8903"/>
                    <a:pt x="5561" y="9155"/>
                    <a:pt x="6049" y="9659"/>
                  </a:cubicBezTo>
                  <a:lnTo>
                    <a:pt x="6049" y="9692"/>
                  </a:lnTo>
                  <a:cubicBezTo>
                    <a:pt x="6374" y="9984"/>
                    <a:pt x="6602" y="10375"/>
                    <a:pt x="6699" y="10765"/>
                  </a:cubicBezTo>
                  <a:cubicBezTo>
                    <a:pt x="7017" y="10634"/>
                    <a:pt x="7352" y="10569"/>
                    <a:pt x="7688" y="10569"/>
                  </a:cubicBezTo>
                  <a:cubicBezTo>
                    <a:pt x="8350" y="10569"/>
                    <a:pt x="9011" y="10821"/>
                    <a:pt x="9528" y="11318"/>
                  </a:cubicBezTo>
                  <a:lnTo>
                    <a:pt x="9528" y="11350"/>
                  </a:lnTo>
                  <a:cubicBezTo>
                    <a:pt x="10439" y="12196"/>
                    <a:pt x="10537" y="13692"/>
                    <a:pt x="9821" y="14667"/>
                  </a:cubicBezTo>
                  <a:cubicBezTo>
                    <a:pt x="10146" y="14797"/>
                    <a:pt x="10471" y="14992"/>
                    <a:pt x="10732" y="15253"/>
                  </a:cubicBezTo>
                  <a:lnTo>
                    <a:pt x="10732" y="15285"/>
                  </a:lnTo>
                  <a:cubicBezTo>
                    <a:pt x="11545" y="16066"/>
                    <a:pt x="11740" y="17366"/>
                    <a:pt x="11187" y="18342"/>
                  </a:cubicBezTo>
                  <a:lnTo>
                    <a:pt x="12813" y="19968"/>
                  </a:lnTo>
                  <a:cubicBezTo>
                    <a:pt x="12992" y="20163"/>
                    <a:pt x="13252" y="20261"/>
                    <a:pt x="13512" y="20261"/>
                  </a:cubicBezTo>
                  <a:cubicBezTo>
                    <a:pt x="13772" y="20261"/>
                    <a:pt x="14032" y="20163"/>
                    <a:pt x="14211" y="19968"/>
                  </a:cubicBezTo>
                  <a:cubicBezTo>
                    <a:pt x="14601" y="19578"/>
                    <a:pt x="14601" y="18927"/>
                    <a:pt x="14211" y="18537"/>
                  </a:cubicBezTo>
                  <a:lnTo>
                    <a:pt x="12780" y="17106"/>
                  </a:lnTo>
                  <a:cubicBezTo>
                    <a:pt x="12455" y="16813"/>
                    <a:pt x="12455" y="16326"/>
                    <a:pt x="12780" y="16000"/>
                  </a:cubicBezTo>
                  <a:cubicBezTo>
                    <a:pt x="12927" y="15854"/>
                    <a:pt x="13122" y="15781"/>
                    <a:pt x="13317" y="15781"/>
                  </a:cubicBezTo>
                  <a:cubicBezTo>
                    <a:pt x="13512" y="15781"/>
                    <a:pt x="13707" y="15854"/>
                    <a:pt x="13854" y="16000"/>
                  </a:cubicBezTo>
                  <a:lnTo>
                    <a:pt x="15317" y="17464"/>
                  </a:lnTo>
                  <a:cubicBezTo>
                    <a:pt x="15496" y="17659"/>
                    <a:pt x="15756" y="17757"/>
                    <a:pt x="16016" y="17757"/>
                  </a:cubicBezTo>
                  <a:cubicBezTo>
                    <a:pt x="16276" y="17757"/>
                    <a:pt x="16536" y="17659"/>
                    <a:pt x="16715" y="17464"/>
                  </a:cubicBezTo>
                  <a:cubicBezTo>
                    <a:pt x="17106" y="17074"/>
                    <a:pt x="17106" y="16423"/>
                    <a:pt x="16715" y="16033"/>
                  </a:cubicBezTo>
                  <a:lnTo>
                    <a:pt x="15284" y="14602"/>
                  </a:lnTo>
                  <a:cubicBezTo>
                    <a:pt x="14959" y="14277"/>
                    <a:pt x="14959" y="13789"/>
                    <a:pt x="15284" y="13496"/>
                  </a:cubicBezTo>
                  <a:cubicBezTo>
                    <a:pt x="15431" y="13350"/>
                    <a:pt x="15626" y="13277"/>
                    <a:pt x="15821" y="13277"/>
                  </a:cubicBezTo>
                  <a:cubicBezTo>
                    <a:pt x="16016" y="13277"/>
                    <a:pt x="16211" y="13350"/>
                    <a:pt x="16358" y="13496"/>
                  </a:cubicBezTo>
                  <a:lnTo>
                    <a:pt x="17821" y="14960"/>
                  </a:lnTo>
                  <a:cubicBezTo>
                    <a:pt x="17853" y="14960"/>
                    <a:pt x="17853" y="14992"/>
                    <a:pt x="17886" y="14992"/>
                  </a:cubicBezTo>
                  <a:lnTo>
                    <a:pt x="17918" y="15025"/>
                  </a:lnTo>
                  <a:cubicBezTo>
                    <a:pt x="18081" y="15204"/>
                    <a:pt x="18301" y="15293"/>
                    <a:pt x="18524" y="15293"/>
                  </a:cubicBezTo>
                  <a:cubicBezTo>
                    <a:pt x="18748" y="15293"/>
                    <a:pt x="18975" y="15204"/>
                    <a:pt x="19154" y="15025"/>
                  </a:cubicBezTo>
                  <a:cubicBezTo>
                    <a:pt x="19479" y="14700"/>
                    <a:pt x="19479" y="14114"/>
                    <a:pt x="19154" y="13789"/>
                  </a:cubicBezTo>
                  <a:lnTo>
                    <a:pt x="18959" y="13627"/>
                  </a:lnTo>
                  <a:lnTo>
                    <a:pt x="13821" y="8488"/>
                  </a:lnTo>
                  <a:cubicBezTo>
                    <a:pt x="13805" y="8472"/>
                    <a:pt x="13788" y="8464"/>
                    <a:pt x="13772" y="8464"/>
                  </a:cubicBezTo>
                  <a:cubicBezTo>
                    <a:pt x="13756" y="8464"/>
                    <a:pt x="13740" y="8472"/>
                    <a:pt x="13723" y="8488"/>
                  </a:cubicBezTo>
                  <a:lnTo>
                    <a:pt x="12878" y="9334"/>
                  </a:lnTo>
                  <a:cubicBezTo>
                    <a:pt x="12358" y="9871"/>
                    <a:pt x="11626" y="10139"/>
                    <a:pt x="10898" y="10139"/>
                  </a:cubicBezTo>
                  <a:cubicBezTo>
                    <a:pt x="10171" y="10139"/>
                    <a:pt x="9447" y="9871"/>
                    <a:pt x="8943" y="9334"/>
                  </a:cubicBezTo>
                  <a:cubicBezTo>
                    <a:pt x="7837" y="8293"/>
                    <a:pt x="7837" y="6407"/>
                    <a:pt x="8976" y="5367"/>
                  </a:cubicBezTo>
                  <a:lnTo>
                    <a:pt x="11447" y="2960"/>
                  </a:lnTo>
                  <a:lnTo>
                    <a:pt x="10146" y="1659"/>
                  </a:lnTo>
                  <a:cubicBezTo>
                    <a:pt x="9041" y="554"/>
                    <a:pt x="7602" y="1"/>
                    <a:pt x="6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11291950" y="3523625"/>
              <a:ext cx="369125" cy="293200"/>
            </a:xfrm>
            <a:custGeom>
              <a:avLst/>
              <a:gdLst/>
              <a:ahLst/>
              <a:cxnLst/>
              <a:rect l="l" t="t" r="r" b="b"/>
              <a:pathLst>
                <a:path w="14765" h="11728" extrusionOk="0">
                  <a:moveTo>
                    <a:pt x="8943" y="0"/>
                  </a:moveTo>
                  <a:cubicBezTo>
                    <a:pt x="7580" y="0"/>
                    <a:pt x="6216" y="521"/>
                    <a:pt x="5171" y="1549"/>
                  </a:cubicBezTo>
                  <a:lnTo>
                    <a:pt x="391" y="6199"/>
                  </a:lnTo>
                  <a:cubicBezTo>
                    <a:pt x="163" y="6459"/>
                    <a:pt x="33" y="6752"/>
                    <a:pt x="1" y="7077"/>
                  </a:cubicBezTo>
                  <a:cubicBezTo>
                    <a:pt x="1" y="7435"/>
                    <a:pt x="131" y="7728"/>
                    <a:pt x="391" y="7955"/>
                  </a:cubicBezTo>
                  <a:cubicBezTo>
                    <a:pt x="618" y="8199"/>
                    <a:pt x="935" y="8321"/>
                    <a:pt x="1253" y="8321"/>
                  </a:cubicBezTo>
                  <a:cubicBezTo>
                    <a:pt x="1570" y="8321"/>
                    <a:pt x="1887" y="8199"/>
                    <a:pt x="2114" y="7955"/>
                  </a:cubicBezTo>
                  <a:lnTo>
                    <a:pt x="2992" y="7110"/>
                  </a:lnTo>
                  <a:cubicBezTo>
                    <a:pt x="3285" y="6801"/>
                    <a:pt x="3700" y="6646"/>
                    <a:pt x="4118" y="6646"/>
                  </a:cubicBezTo>
                  <a:cubicBezTo>
                    <a:pt x="4537" y="6646"/>
                    <a:pt x="4960" y="6801"/>
                    <a:pt x="5269" y="7110"/>
                  </a:cubicBezTo>
                  <a:lnTo>
                    <a:pt x="9886" y="11728"/>
                  </a:lnTo>
                  <a:lnTo>
                    <a:pt x="12683" y="9061"/>
                  </a:lnTo>
                  <a:cubicBezTo>
                    <a:pt x="14764" y="6980"/>
                    <a:pt x="14764" y="3630"/>
                    <a:pt x="12683" y="1549"/>
                  </a:cubicBezTo>
                  <a:cubicBezTo>
                    <a:pt x="11647" y="512"/>
                    <a:pt x="10296" y="0"/>
                    <a:pt x="8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6"/>
            <p:cNvSpPr/>
            <p:nvPr/>
          </p:nvSpPr>
          <p:spPr>
            <a:xfrm>
              <a:off x="11157000" y="3819850"/>
              <a:ext cx="114650" cy="110600"/>
            </a:xfrm>
            <a:custGeom>
              <a:avLst/>
              <a:gdLst/>
              <a:ahLst/>
              <a:cxnLst/>
              <a:rect l="l" t="t" r="r" b="b"/>
              <a:pathLst>
                <a:path w="4586" h="4424" extrusionOk="0">
                  <a:moveTo>
                    <a:pt x="3428" y="0"/>
                  </a:moveTo>
                  <a:cubicBezTo>
                    <a:pt x="3166" y="0"/>
                    <a:pt x="2903" y="98"/>
                    <a:pt x="2699" y="301"/>
                  </a:cubicBezTo>
                  <a:lnTo>
                    <a:pt x="1821" y="1212"/>
                  </a:lnTo>
                  <a:lnTo>
                    <a:pt x="390" y="2643"/>
                  </a:lnTo>
                  <a:cubicBezTo>
                    <a:pt x="0" y="3000"/>
                    <a:pt x="0" y="3716"/>
                    <a:pt x="390" y="4074"/>
                  </a:cubicBezTo>
                  <a:lnTo>
                    <a:pt x="423" y="4106"/>
                  </a:lnTo>
                  <a:cubicBezTo>
                    <a:pt x="618" y="4318"/>
                    <a:pt x="878" y="4423"/>
                    <a:pt x="1138" y="4423"/>
                  </a:cubicBezTo>
                  <a:cubicBezTo>
                    <a:pt x="1399" y="4423"/>
                    <a:pt x="1659" y="4318"/>
                    <a:pt x="1854" y="4106"/>
                  </a:cubicBezTo>
                  <a:lnTo>
                    <a:pt x="4195" y="1797"/>
                  </a:lnTo>
                  <a:cubicBezTo>
                    <a:pt x="4586" y="1407"/>
                    <a:pt x="4586" y="724"/>
                    <a:pt x="4195" y="334"/>
                  </a:cubicBezTo>
                  <a:cubicBezTo>
                    <a:pt x="3993" y="114"/>
                    <a:pt x="3711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6"/>
            <p:cNvSpPr/>
            <p:nvPr/>
          </p:nvSpPr>
          <p:spPr>
            <a:xfrm>
              <a:off x="11091950" y="3778600"/>
              <a:ext cx="92700" cy="87000"/>
            </a:xfrm>
            <a:custGeom>
              <a:avLst/>
              <a:gdLst/>
              <a:ahLst/>
              <a:cxnLst/>
              <a:rect l="l" t="t" r="r" b="b"/>
              <a:pathLst>
                <a:path w="3708" h="3480" extrusionOk="0">
                  <a:moveTo>
                    <a:pt x="2553" y="0"/>
                  </a:moveTo>
                  <a:cubicBezTo>
                    <a:pt x="2285" y="0"/>
                    <a:pt x="2017" y="98"/>
                    <a:pt x="1822" y="293"/>
                  </a:cubicBezTo>
                  <a:lnTo>
                    <a:pt x="423" y="1724"/>
                  </a:lnTo>
                  <a:cubicBezTo>
                    <a:pt x="1" y="2114"/>
                    <a:pt x="1" y="2764"/>
                    <a:pt x="423" y="3155"/>
                  </a:cubicBezTo>
                  <a:lnTo>
                    <a:pt x="423" y="3187"/>
                  </a:lnTo>
                  <a:cubicBezTo>
                    <a:pt x="635" y="3382"/>
                    <a:pt x="903" y="3480"/>
                    <a:pt x="1167" y="3480"/>
                  </a:cubicBezTo>
                  <a:cubicBezTo>
                    <a:pt x="1432" y="3480"/>
                    <a:pt x="1692" y="3382"/>
                    <a:pt x="1887" y="3187"/>
                  </a:cubicBezTo>
                  <a:lnTo>
                    <a:pt x="3318" y="1756"/>
                  </a:lnTo>
                  <a:cubicBezTo>
                    <a:pt x="3708" y="1366"/>
                    <a:pt x="3708" y="683"/>
                    <a:pt x="3318" y="325"/>
                  </a:cubicBezTo>
                  <a:lnTo>
                    <a:pt x="3285" y="293"/>
                  </a:lnTo>
                  <a:cubicBezTo>
                    <a:pt x="3090" y="98"/>
                    <a:pt x="2822" y="0"/>
                    <a:pt x="2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6"/>
            <p:cNvSpPr/>
            <p:nvPr/>
          </p:nvSpPr>
          <p:spPr>
            <a:xfrm>
              <a:off x="11222025" y="3918525"/>
              <a:ext cx="79700" cy="74725"/>
            </a:xfrm>
            <a:custGeom>
              <a:avLst/>
              <a:gdLst/>
              <a:ahLst/>
              <a:cxnLst/>
              <a:rect l="l" t="t" r="r" b="b"/>
              <a:pathLst>
                <a:path w="3188" h="2989" extrusionOk="0">
                  <a:moveTo>
                    <a:pt x="2045" y="0"/>
                  </a:moveTo>
                  <a:cubicBezTo>
                    <a:pt x="1778" y="0"/>
                    <a:pt x="1509" y="98"/>
                    <a:pt x="1302" y="289"/>
                  </a:cubicBezTo>
                  <a:lnTo>
                    <a:pt x="391" y="1232"/>
                  </a:lnTo>
                  <a:cubicBezTo>
                    <a:pt x="1" y="1623"/>
                    <a:pt x="1" y="2273"/>
                    <a:pt x="391" y="2663"/>
                  </a:cubicBezTo>
                  <a:lnTo>
                    <a:pt x="424" y="2696"/>
                  </a:lnTo>
                  <a:cubicBezTo>
                    <a:pt x="619" y="2891"/>
                    <a:pt x="879" y="2988"/>
                    <a:pt x="1143" y="2988"/>
                  </a:cubicBezTo>
                  <a:cubicBezTo>
                    <a:pt x="1407" y="2988"/>
                    <a:pt x="1676" y="2891"/>
                    <a:pt x="1887" y="2696"/>
                  </a:cubicBezTo>
                  <a:lnTo>
                    <a:pt x="2798" y="1785"/>
                  </a:lnTo>
                  <a:cubicBezTo>
                    <a:pt x="3188" y="1395"/>
                    <a:pt x="3188" y="712"/>
                    <a:pt x="2798" y="322"/>
                  </a:cubicBezTo>
                  <a:cubicBezTo>
                    <a:pt x="2598" y="106"/>
                    <a:pt x="2323" y="0"/>
                    <a:pt x="2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6"/>
          <p:cNvGrpSpPr/>
          <p:nvPr/>
        </p:nvGrpSpPr>
        <p:grpSpPr>
          <a:xfrm>
            <a:off x="3979344" y="2659477"/>
            <a:ext cx="1185312" cy="435070"/>
            <a:chOff x="10131650" y="1333725"/>
            <a:chExt cx="381350" cy="139975"/>
          </a:xfrm>
        </p:grpSpPr>
        <p:sp>
          <p:nvSpPr>
            <p:cNvPr id="684" name="Google Shape;684;p46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6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6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46"/>
          <p:cNvGrpSpPr/>
          <p:nvPr/>
        </p:nvGrpSpPr>
        <p:grpSpPr>
          <a:xfrm>
            <a:off x="713222" y="573030"/>
            <a:ext cx="393461" cy="393461"/>
            <a:chOff x="11845000" y="1241900"/>
            <a:chExt cx="216950" cy="216950"/>
          </a:xfrm>
        </p:grpSpPr>
        <p:sp>
          <p:nvSpPr>
            <p:cNvPr id="688" name="Google Shape;688;p46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689" name="Google Shape;689;p46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537202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58"/>
          <p:cNvSpPr txBox="1">
            <a:spLocks noGrp="1"/>
          </p:cNvSpPr>
          <p:nvPr>
            <p:ph type="title"/>
          </p:nvPr>
        </p:nvSpPr>
        <p:spPr>
          <a:xfrm>
            <a:off x="1405800" y="1241850"/>
            <a:ext cx="6332400" cy="26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068" name="Google Shape;1068;p58"/>
          <p:cNvSpPr/>
          <p:nvPr/>
        </p:nvSpPr>
        <p:spPr>
          <a:xfrm>
            <a:off x="8037328" y="3410358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58"/>
          <p:cNvSpPr txBox="1">
            <a:spLocks noGrp="1"/>
          </p:cNvSpPr>
          <p:nvPr>
            <p:ph type="title" idx="2"/>
          </p:nvPr>
        </p:nvSpPr>
        <p:spPr>
          <a:xfrm>
            <a:off x="1229375" y="539513"/>
            <a:ext cx="18591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09/22</a:t>
            </a:r>
            <a:endParaRPr dirty="0"/>
          </a:p>
        </p:txBody>
      </p:sp>
      <p:grpSp>
        <p:nvGrpSpPr>
          <p:cNvPr id="1070" name="Google Shape;1070;p58"/>
          <p:cNvGrpSpPr/>
          <p:nvPr/>
        </p:nvGrpSpPr>
        <p:grpSpPr>
          <a:xfrm>
            <a:off x="713213" y="3228475"/>
            <a:ext cx="757175" cy="1375625"/>
            <a:chOff x="713213" y="3228475"/>
            <a:chExt cx="757175" cy="1375625"/>
          </a:xfrm>
        </p:grpSpPr>
        <p:sp>
          <p:nvSpPr>
            <p:cNvPr id="1071" name="Google Shape;1071;p58"/>
            <p:cNvSpPr/>
            <p:nvPr/>
          </p:nvSpPr>
          <p:spPr>
            <a:xfrm>
              <a:off x="713213" y="3228475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713213" y="3847200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652368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7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419" name="Google Shape;1419;p71"/>
          <p:cNvSpPr txBox="1">
            <a:spLocks noGrp="1"/>
          </p:cNvSpPr>
          <p:nvPr>
            <p:ph type="subTitle" idx="1"/>
          </p:nvPr>
        </p:nvSpPr>
        <p:spPr>
          <a:xfrm>
            <a:off x="978126" y="3277585"/>
            <a:ext cx="3081535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Built model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Managed model deployment</a:t>
            </a:r>
            <a:endParaRPr dirty="0"/>
          </a:p>
        </p:txBody>
      </p:sp>
      <p:sp>
        <p:nvSpPr>
          <p:cNvPr id="1420" name="Google Shape;1420;p71"/>
          <p:cNvSpPr txBox="1">
            <a:spLocks noGrp="1"/>
          </p:cNvSpPr>
          <p:nvPr>
            <p:ph type="subTitle" idx="2"/>
          </p:nvPr>
        </p:nvSpPr>
        <p:spPr>
          <a:xfrm>
            <a:off x="1155157" y="2908285"/>
            <a:ext cx="2727475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IKHBAR FIRMAN</a:t>
            </a:r>
            <a:endParaRPr dirty="0"/>
          </a:p>
        </p:txBody>
      </p:sp>
      <p:sp>
        <p:nvSpPr>
          <p:cNvPr id="1423" name="Google Shape;1423;p71"/>
          <p:cNvSpPr txBox="1">
            <a:spLocks noGrp="1"/>
          </p:cNvSpPr>
          <p:nvPr>
            <p:ph type="subTitle" idx="5"/>
          </p:nvPr>
        </p:nvSpPr>
        <p:spPr>
          <a:xfrm>
            <a:off x="5818140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Dataset analysis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Model analysis</a:t>
            </a:r>
            <a:endParaRPr dirty="0"/>
          </a:p>
        </p:txBody>
      </p:sp>
      <p:sp>
        <p:nvSpPr>
          <p:cNvPr id="1424" name="Google Shape;1424;p71"/>
          <p:cNvSpPr txBox="1">
            <a:spLocks noGrp="1"/>
          </p:cNvSpPr>
          <p:nvPr>
            <p:ph type="subTitle" idx="6"/>
          </p:nvPr>
        </p:nvSpPr>
        <p:spPr>
          <a:xfrm>
            <a:off x="5818140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FAISAL KENGO</a:t>
            </a:r>
            <a:endParaRPr dirty="0"/>
          </a:p>
        </p:txBody>
      </p:sp>
      <p:sp>
        <p:nvSpPr>
          <p:cNvPr id="1425" name="Google Shape;1425;p71"/>
          <p:cNvSpPr/>
          <p:nvPr/>
        </p:nvSpPr>
        <p:spPr>
          <a:xfrm>
            <a:off x="1866695" y="1498350"/>
            <a:ext cx="1304400" cy="130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71"/>
          <p:cNvSpPr/>
          <p:nvPr/>
        </p:nvSpPr>
        <p:spPr>
          <a:xfrm>
            <a:off x="6297240" y="1498350"/>
            <a:ext cx="1304400" cy="130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0" name="Google Shape;1430;p71"/>
          <p:cNvGrpSpPr/>
          <p:nvPr/>
        </p:nvGrpSpPr>
        <p:grpSpPr>
          <a:xfrm>
            <a:off x="8037272" y="573030"/>
            <a:ext cx="393461" cy="393461"/>
            <a:chOff x="11845000" y="1241900"/>
            <a:chExt cx="216950" cy="216950"/>
          </a:xfrm>
        </p:grpSpPr>
        <p:sp>
          <p:nvSpPr>
            <p:cNvPr id="1431" name="Google Shape;1431;p71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1432" name="Google Shape;1432;p71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6A30321-B977-0133-B97F-2D833C65677C}"/>
              </a:ext>
            </a:extLst>
          </p:cNvPr>
          <p:cNvGrpSpPr/>
          <p:nvPr/>
        </p:nvGrpSpPr>
        <p:grpSpPr>
          <a:xfrm>
            <a:off x="1341033" y="3860384"/>
            <a:ext cx="1955792" cy="246221"/>
            <a:chOff x="1215303" y="3860384"/>
            <a:chExt cx="1955792" cy="24622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67A982E-DA95-E927-8D91-B46B181CE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5303" y="3902127"/>
              <a:ext cx="180000" cy="180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033BDD-F503-1A25-5AF9-D67F6F9863C3}"/>
                </a:ext>
              </a:extLst>
            </p:cNvPr>
            <p:cNvSpPr txBox="1"/>
            <p:nvPr/>
          </p:nvSpPr>
          <p:spPr>
            <a:xfrm>
              <a:off x="1361013" y="3860384"/>
              <a:ext cx="181008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1000"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github.com/ikhbarfirman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EF3A0B-393C-097D-9CCA-949AE15012E4}"/>
              </a:ext>
            </a:extLst>
          </p:cNvPr>
          <p:cNvGrpSpPr/>
          <p:nvPr/>
        </p:nvGrpSpPr>
        <p:grpSpPr>
          <a:xfrm>
            <a:off x="5971544" y="3902127"/>
            <a:ext cx="1955792" cy="246221"/>
            <a:chOff x="1215303" y="3860384"/>
            <a:chExt cx="1955792" cy="24622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542BF81-E64D-88FA-ECB1-D0300D04B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5303" y="3902127"/>
              <a:ext cx="180000" cy="180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195257-246F-1287-F180-0535E65F30F4}"/>
                </a:ext>
              </a:extLst>
            </p:cNvPr>
            <p:cNvSpPr txBox="1"/>
            <p:nvPr/>
          </p:nvSpPr>
          <p:spPr>
            <a:xfrm>
              <a:off x="1361013" y="3860384"/>
              <a:ext cx="181008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1000"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github.com/</a:t>
              </a:r>
              <a:r>
                <a:rPr lang="en-ID" sz="1000"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faisalkengo</a:t>
              </a:r>
              <a:endParaRPr lang="en-ID" sz="1000" dirty="0"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054809B-B56B-213D-9DDA-AADB5F6DF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895" y="1210060"/>
            <a:ext cx="1303200" cy="15969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35C451-770B-7D7D-A6C9-1F03E58A5A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419"/>
          <a:stretch/>
        </p:blipFill>
        <p:spPr>
          <a:xfrm>
            <a:off x="6298440" y="1208926"/>
            <a:ext cx="1303200" cy="159698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 dirty="0"/>
              <a:t>BACKGROUND</a:t>
            </a:r>
            <a:br>
              <a:rPr lang="en" u="none" dirty="0"/>
            </a:br>
            <a:endParaRPr u="none" dirty="0"/>
          </a:p>
        </p:txBody>
      </p:sp>
      <p:grpSp>
        <p:nvGrpSpPr>
          <p:cNvPr id="488" name="Google Shape;488;p39"/>
          <p:cNvGrpSpPr/>
          <p:nvPr/>
        </p:nvGrpSpPr>
        <p:grpSpPr>
          <a:xfrm>
            <a:off x="6838692" y="579125"/>
            <a:ext cx="631944" cy="308428"/>
            <a:chOff x="10244350" y="1333725"/>
            <a:chExt cx="268650" cy="139975"/>
          </a:xfrm>
        </p:grpSpPr>
        <p:sp>
          <p:nvSpPr>
            <p:cNvPr id="489" name="Google Shape;489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1408848" y="579125"/>
            <a:ext cx="631944" cy="308428"/>
            <a:chOff x="10244350" y="1333725"/>
            <a:chExt cx="268650" cy="139975"/>
          </a:xfrm>
        </p:grpSpPr>
        <p:sp>
          <p:nvSpPr>
            <p:cNvPr id="492" name="Google Shape;492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567A0F2-17D8-D1D1-238E-33B7C20D860D}"/>
              </a:ext>
            </a:extLst>
          </p:cNvPr>
          <p:cNvSpPr txBox="1"/>
          <p:nvPr/>
        </p:nvSpPr>
        <p:spPr>
          <a:xfrm>
            <a:off x="897485" y="1318025"/>
            <a:ext cx="7348979" cy="2380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sz="1000" b="1" i="0" dirty="0">
                <a:solidFill>
                  <a:srgbClr val="25283D"/>
                </a:solidFill>
                <a:effectLst/>
                <a:latin typeface="Space Mono" panose="020B0604020202020204" charset="0"/>
              </a:rPr>
              <a:t>Companies pay astonishing amounts of money to sponsor events  and raise brand visibility. 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Event sponsoring and social media is a well-established marketing strategy to build brand awareness. 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There are 72% of consumers positively view brands that provide them with positive experiences, such as a great sports game or music festival. (eventmarketer.com study)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According to Harvard researchers, about </a:t>
            </a:r>
            <a:r>
              <a:rPr lang="en-US" sz="1000" b="0" i="1" u="none" strike="noStrike" dirty="0">
                <a:solidFill>
                  <a:srgbClr val="0B87D7"/>
                </a:solidFill>
                <a:effectLst/>
                <a:latin typeface="Space Mono" panose="020B0604020202020204" charset="0"/>
                <a:hlinkClick r:id="rId3"/>
              </a:rPr>
              <a:t>90% of purchasing decisions are subconscious</a:t>
            </a:r>
            <a:r>
              <a:rPr lang="en-US" sz="1000" b="0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. So, the higher is brand visibility for communities on the web, the more impact a brand has on consumer buying activity.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u="sng" dirty="0">
                <a:solidFill>
                  <a:srgbClr val="00B0E0"/>
                </a:solidFill>
                <a:effectLst/>
                <a:latin typeface="Space Mono" panose="020B0604020202020204" charset="0"/>
                <a:hlinkClick r:id="rId4"/>
              </a:rPr>
              <a:t>Chevrolet pays $71.4 million dollars each year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 to put its brand on Manchester United shirts. (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Space Mono" panose="020B0604020202020204" charset="0"/>
              </a:rPr>
              <a:t>brandwatch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56E48-2395-5827-B848-4B77604C3332}"/>
              </a:ext>
            </a:extLst>
          </p:cNvPr>
          <p:cNvSpPr txBox="1"/>
          <p:nvPr/>
        </p:nvSpPr>
        <p:spPr>
          <a:xfrm>
            <a:off x="897485" y="3799742"/>
            <a:ext cx="7348979" cy="76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000" b="1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The logo detection </a:t>
            </a:r>
            <a:r>
              <a:rPr lang="en-US" sz="1000" b="1" i="0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technology </a:t>
            </a:r>
            <a:r>
              <a:rPr lang="en-US" sz="1000" b="1" i="0" strike="noStrike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allows scanning images</a:t>
            </a:r>
            <a:r>
              <a:rPr lang="en-US" sz="1000" b="1" i="0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 and real-time </a:t>
            </a:r>
            <a:r>
              <a:rPr lang="en-US" sz="1000" b="1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video streams for logos to get real uses of products by customers, facilitate monitoring the ROI of marketing campaigns, ensure revenue boost, and more. </a:t>
            </a:r>
            <a:endParaRPr lang="en-ID" sz="1000" b="1" dirty="0">
              <a:latin typeface="Space Mono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9"/>
          <p:cNvSpPr txBox="1"/>
          <p:nvPr/>
        </p:nvSpPr>
        <p:spPr>
          <a:xfrm>
            <a:off x="5338026" y="1342967"/>
            <a:ext cx="270948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WHY detect logo??</a:t>
            </a:r>
            <a:endParaRPr sz="20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488" name="Google Shape;488;p39"/>
          <p:cNvGrpSpPr/>
          <p:nvPr/>
        </p:nvGrpSpPr>
        <p:grpSpPr>
          <a:xfrm>
            <a:off x="8024346" y="1363953"/>
            <a:ext cx="631944" cy="308428"/>
            <a:chOff x="10244350" y="1333725"/>
            <a:chExt cx="268650" cy="139975"/>
          </a:xfrm>
        </p:grpSpPr>
        <p:sp>
          <p:nvSpPr>
            <p:cNvPr id="489" name="Google Shape;489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4746408" y="1363953"/>
            <a:ext cx="631944" cy="308428"/>
            <a:chOff x="10244350" y="1333725"/>
            <a:chExt cx="268650" cy="139975"/>
          </a:xfrm>
        </p:grpSpPr>
        <p:sp>
          <p:nvSpPr>
            <p:cNvPr id="492" name="Google Shape;492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421A9726-2444-380D-D5EF-EFC33641E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50" y="1379239"/>
            <a:ext cx="3652556" cy="2739417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AD56B1-B4B8-B166-F086-3C65A9E1C070}"/>
              </a:ext>
            </a:extLst>
          </p:cNvPr>
          <p:cNvSpPr txBox="1"/>
          <p:nvPr/>
        </p:nvSpPr>
        <p:spPr>
          <a:xfrm>
            <a:off x="4446270" y="1931809"/>
            <a:ext cx="42100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212529"/>
                </a:solidFill>
                <a:effectLst/>
                <a:latin typeface="Space Mono" panose="020B0604020202020204" charset="0"/>
              </a:rPr>
              <a:t>Accurate logo recognition in images can have multiple applications.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E3C113-5785-62E8-BEC7-736A57F11B3F}"/>
              </a:ext>
            </a:extLst>
          </p:cNvPr>
          <p:cNvSpPr txBox="1"/>
          <p:nvPr/>
        </p:nvSpPr>
        <p:spPr>
          <a:xfrm>
            <a:off x="4606264" y="2693471"/>
            <a:ext cx="42100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Digital piracy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Ad monitoring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Copyright &amp; trademark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Sponsorship monitoring</a:t>
            </a:r>
            <a:endParaRPr lang="en-ID" dirty="0">
              <a:solidFill>
                <a:schemeClr val="tx1"/>
              </a:solidFill>
              <a:latin typeface="Space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96162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8CB76A-46E2-31AF-D8BD-B243D5994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7927" y="1104525"/>
            <a:ext cx="4342665" cy="3471746"/>
          </a:xfrm>
          <a:prstGeom prst="rect">
            <a:avLst/>
          </a:prstGeom>
        </p:spPr>
      </p:pic>
      <p:sp>
        <p:nvSpPr>
          <p:cNvPr id="817" name="Google Shape;817;p5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 Monitoring</a:t>
            </a:r>
            <a:endParaRPr dirty="0"/>
          </a:p>
        </p:txBody>
      </p:sp>
      <p:sp>
        <p:nvSpPr>
          <p:cNvPr id="842" name="Google Shape;842;p51"/>
          <p:cNvSpPr/>
          <p:nvPr/>
        </p:nvSpPr>
        <p:spPr>
          <a:xfrm>
            <a:off x="5487755" y="1844174"/>
            <a:ext cx="206100" cy="2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1"/>
          <p:cNvSpPr txBox="1"/>
          <p:nvPr/>
        </p:nvSpPr>
        <p:spPr>
          <a:xfrm flipH="1">
            <a:off x="5746376" y="1347731"/>
            <a:ext cx="2879697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Object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4" name="Google Shape;844;p51"/>
          <p:cNvSpPr txBox="1"/>
          <p:nvPr/>
        </p:nvSpPr>
        <p:spPr>
          <a:xfrm flipH="1">
            <a:off x="5746376" y="2086631"/>
            <a:ext cx="2675854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Identification of ADs vs. general imagery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7" name="Google Shape;847;p51"/>
          <p:cNvSpPr txBox="1"/>
          <p:nvPr/>
        </p:nvSpPr>
        <p:spPr>
          <a:xfrm flipH="1">
            <a:off x="5746387" y="3060625"/>
            <a:ext cx="2489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Logo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8" name="Google Shape;848;p51"/>
          <p:cNvSpPr txBox="1"/>
          <p:nvPr/>
        </p:nvSpPr>
        <p:spPr>
          <a:xfrm flipH="1">
            <a:off x="5746376" y="3338488"/>
            <a:ext cx="2733656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“Capital Chrysler” assigned AD ownership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9" name="Google Shape;849;p51"/>
          <p:cNvSpPr/>
          <p:nvPr/>
        </p:nvSpPr>
        <p:spPr>
          <a:xfrm>
            <a:off x="5487755" y="3124672"/>
            <a:ext cx="206100" cy="20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1"/>
          <p:cNvSpPr/>
          <p:nvPr/>
        </p:nvSpPr>
        <p:spPr>
          <a:xfrm>
            <a:off x="1635300" y="3361225"/>
            <a:ext cx="206100" cy="20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4" name="Google Shape;854;p51"/>
          <p:cNvCxnSpPr>
            <a:cxnSpLocks/>
          </p:cNvCxnSpPr>
          <p:nvPr/>
        </p:nvCxnSpPr>
        <p:spPr>
          <a:xfrm rot="10800000" flipV="1">
            <a:off x="1841401" y="1967577"/>
            <a:ext cx="3646357" cy="38470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51"/>
          <p:cNvCxnSpPr>
            <a:cxnSpLocks/>
            <a:stCxn id="849" idx="1"/>
          </p:cNvCxnSpPr>
          <p:nvPr/>
        </p:nvCxnSpPr>
        <p:spPr>
          <a:xfrm rot="10800000">
            <a:off x="1303021" y="2892346"/>
            <a:ext cx="4184735" cy="33537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A5DB43D-93F2-C16D-962B-58DB4FDEE0C7}"/>
              </a:ext>
            </a:extLst>
          </p:cNvPr>
          <p:cNvSpPr txBox="1"/>
          <p:nvPr/>
        </p:nvSpPr>
        <p:spPr>
          <a:xfrm>
            <a:off x="517927" y="4600083"/>
            <a:ext cx="434266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800" dirty="0">
                <a:latin typeface="Space Mono" panose="020B0604020202020204" charset="0"/>
              </a:rPr>
              <a:t>visua.com/use-case/ad-monitoring-intelligence-with-visual-ai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8A84C0-D9C0-0487-5273-A80B13280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68" y="1306061"/>
            <a:ext cx="4430996" cy="3280276"/>
          </a:xfrm>
          <a:prstGeom prst="rect">
            <a:avLst/>
          </a:prstGeom>
        </p:spPr>
      </p:pic>
      <p:sp>
        <p:nvSpPr>
          <p:cNvPr id="817" name="Google Shape;817;p5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Piracy Monitoring</a:t>
            </a:r>
            <a:endParaRPr dirty="0"/>
          </a:p>
        </p:txBody>
      </p:sp>
      <p:sp>
        <p:nvSpPr>
          <p:cNvPr id="842" name="Google Shape;842;p51"/>
          <p:cNvSpPr/>
          <p:nvPr/>
        </p:nvSpPr>
        <p:spPr>
          <a:xfrm>
            <a:off x="5487755" y="1844174"/>
            <a:ext cx="206100" cy="2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1"/>
          <p:cNvSpPr txBox="1"/>
          <p:nvPr/>
        </p:nvSpPr>
        <p:spPr>
          <a:xfrm flipH="1">
            <a:off x="5746376" y="1668549"/>
            <a:ext cx="2675854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Netflix videos found on </a:t>
            </a:r>
            <a:r>
              <a:rPr lang="en-US" b="0" i="1" dirty="0" err="1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nonton</a:t>
            </a:r>
            <a:r>
              <a:rPr lang="en-US" b="0" i="1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*****.today</a:t>
            </a:r>
            <a:endParaRPr i="1"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7" name="Google Shape;847;p51"/>
          <p:cNvSpPr txBox="1"/>
          <p:nvPr/>
        </p:nvSpPr>
        <p:spPr>
          <a:xfrm flipH="1">
            <a:off x="5746387" y="3060625"/>
            <a:ext cx="2489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Logo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8" name="Google Shape;848;p51"/>
          <p:cNvSpPr txBox="1"/>
          <p:nvPr/>
        </p:nvSpPr>
        <p:spPr>
          <a:xfrm flipH="1">
            <a:off x="5746376" y="3338488"/>
            <a:ext cx="2733656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Netflix logo detected in video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9" name="Google Shape;849;p51"/>
          <p:cNvSpPr/>
          <p:nvPr/>
        </p:nvSpPr>
        <p:spPr>
          <a:xfrm>
            <a:off x="5487755" y="3124672"/>
            <a:ext cx="206100" cy="20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4" name="Google Shape;854;p51"/>
          <p:cNvCxnSpPr>
            <a:cxnSpLocks/>
            <a:endCxn id="9" idx="3"/>
          </p:cNvCxnSpPr>
          <p:nvPr/>
        </p:nvCxnSpPr>
        <p:spPr>
          <a:xfrm rot="10800000">
            <a:off x="2125981" y="1521712"/>
            <a:ext cx="3361785" cy="445867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51"/>
          <p:cNvCxnSpPr>
            <a:cxnSpLocks/>
            <a:stCxn id="849" idx="1"/>
          </p:cNvCxnSpPr>
          <p:nvPr/>
        </p:nvCxnSpPr>
        <p:spPr>
          <a:xfrm rot="10800000" flipV="1">
            <a:off x="2689261" y="3227722"/>
            <a:ext cx="2798495" cy="187462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3A56553-2CEA-E19D-5569-B8A2CE0B6F4E}"/>
              </a:ext>
            </a:extLst>
          </p:cNvPr>
          <p:cNvSpPr/>
          <p:nvPr/>
        </p:nvSpPr>
        <p:spPr>
          <a:xfrm>
            <a:off x="663968" y="1306061"/>
            <a:ext cx="1462012" cy="431299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7F4B007-C3A4-D057-E851-15DD4E3700BB}"/>
              </a:ext>
            </a:extLst>
          </p:cNvPr>
          <p:cNvCxnSpPr/>
          <p:nvPr/>
        </p:nvCxnSpPr>
        <p:spPr>
          <a:xfrm>
            <a:off x="1394974" y="1578860"/>
            <a:ext cx="38810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26131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TABLE OF CONTENTS</a:t>
            </a:r>
            <a:endParaRPr u="sng"/>
          </a:p>
        </p:txBody>
      </p:sp>
      <p:grpSp>
        <p:nvGrpSpPr>
          <p:cNvPr id="523" name="Google Shape;523;p40"/>
          <p:cNvGrpSpPr/>
          <p:nvPr/>
        </p:nvGrpSpPr>
        <p:grpSpPr>
          <a:xfrm>
            <a:off x="8009322" y="573030"/>
            <a:ext cx="393461" cy="393461"/>
            <a:chOff x="11845000" y="1241900"/>
            <a:chExt cx="216950" cy="216950"/>
          </a:xfrm>
        </p:grpSpPr>
        <p:sp>
          <p:nvSpPr>
            <p:cNvPr id="524" name="Google Shape;524;p40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526" name="Google Shape;526;p40"/>
          <p:cNvGrpSpPr/>
          <p:nvPr/>
        </p:nvGrpSpPr>
        <p:grpSpPr>
          <a:xfrm>
            <a:off x="864459" y="538399"/>
            <a:ext cx="834940" cy="428128"/>
            <a:chOff x="10019200" y="1333725"/>
            <a:chExt cx="268625" cy="139975"/>
          </a:xfrm>
        </p:grpSpPr>
        <p:sp>
          <p:nvSpPr>
            <p:cNvPr id="527" name="Google Shape;527;p40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3" name="Table 43">
            <a:extLst>
              <a:ext uri="{FF2B5EF4-FFF2-40B4-BE49-F238E27FC236}">
                <a16:creationId xmlns:a16="http://schemas.microsoft.com/office/drawing/2014/main" id="{36CAFBCF-A5E0-958E-DB16-58B83D784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940894"/>
              </p:ext>
            </p:extLst>
          </p:nvPr>
        </p:nvGraphicFramePr>
        <p:xfrm>
          <a:off x="1106743" y="1138815"/>
          <a:ext cx="7154627" cy="3342640"/>
        </p:xfrm>
        <a:graphic>
          <a:graphicData uri="http://schemas.openxmlformats.org/drawingml/2006/table">
            <a:tbl>
              <a:tblPr firstRow="1" bandRow="1">
                <a:tableStyleId>{B786AE64-6372-481E-A405-FBA57D595BBC}</a:tableStyleId>
              </a:tblPr>
              <a:tblGrid>
                <a:gridCol w="2651627">
                  <a:extLst>
                    <a:ext uri="{9D8B030D-6E8A-4147-A177-3AD203B41FA5}">
                      <a16:colId xmlns:a16="http://schemas.microsoft.com/office/drawing/2014/main" val="393467526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990085152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390369577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289212782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125034196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473228886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215084002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096919669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7522593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21/9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22/9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23/9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24/9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25/9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26/9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27/9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28/9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459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Idea &amp; Dataset Brainstorming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00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Idea &amp; Model Finalization &amp; Deciding on model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69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Exploring the Dataset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97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YOLOv5 Model Training &amp; Deployment Attempt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23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YOLOv5 Model Development &amp; User Manual Creation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6939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Slides &amp; Demo Video Creation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3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Model Analysis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995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0397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19DA38-5320-E424-DE8A-C7AAE3E1948A}"/>
              </a:ext>
            </a:extLst>
          </p:cNvPr>
          <p:cNvSpPr txBox="1"/>
          <p:nvPr/>
        </p:nvSpPr>
        <p:spPr>
          <a:xfrm>
            <a:off x="4014788" y="4401130"/>
            <a:ext cx="396335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900" dirty="0">
                <a:latin typeface="Space Mono" panose="020B0604020202020204" charset="0"/>
              </a:rPr>
              <a:t>Source: youtube.com/watch?v=JrWEyP6nlOY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67824-AF4F-100E-05F4-1A29E104457E}"/>
              </a:ext>
            </a:extLst>
          </p:cNvPr>
          <p:cNvSpPr txBox="1"/>
          <p:nvPr/>
        </p:nvSpPr>
        <p:spPr>
          <a:xfrm>
            <a:off x="371474" y="422941"/>
            <a:ext cx="8401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Roboto Slab" pitchFamily="2" charset="0"/>
                <a:ea typeface="Roboto Slab" pitchFamily="2" charset="0"/>
              </a:rPr>
              <a:t>COCA – COLA Logo detection on event:  “Taste The Feeling Festival” </a:t>
            </a:r>
          </a:p>
          <a:p>
            <a:pPr algn="ctr"/>
            <a:r>
              <a:rPr lang="en-US" b="1" dirty="0">
                <a:latin typeface="Roboto Slab" pitchFamily="2" charset="0"/>
                <a:ea typeface="Roboto Slab" pitchFamily="2" charset="0"/>
              </a:rPr>
              <a:t>(</a:t>
            </a:r>
            <a:r>
              <a:rPr lang="en-ID" b="1" dirty="0">
                <a:latin typeface="Roboto Slab" pitchFamily="2" charset="0"/>
                <a:ea typeface="Roboto Slab" pitchFamily="2" charset="0"/>
              </a:rPr>
              <a:t>February 2016, Manila, Philippines)</a:t>
            </a:r>
          </a:p>
        </p:txBody>
      </p:sp>
      <p:pic>
        <p:nvPicPr>
          <p:cNvPr id="10" name="cocacola_tes">
            <a:hlinkClick r:id="" action="ppaction://media"/>
            <a:extLst>
              <a:ext uri="{FF2B5EF4-FFF2-40B4-BE49-F238E27FC236}">
                <a16:creationId xmlns:a16="http://schemas.microsoft.com/office/drawing/2014/main" id="{A092A6DB-E45C-95E5-4EBD-B6246A56D4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121" y="1133922"/>
            <a:ext cx="5679757" cy="319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80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55C0D0A8-0A0F-5595-E021-C285DA3127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795" y="1216009"/>
            <a:ext cx="7452360" cy="3561866"/>
          </a:xfrm>
          <a:prstGeom prst="rect">
            <a:avLst/>
          </a:prstGeom>
        </p:spPr>
      </p:pic>
      <p:sp>
        <p:nvSpPr>
          <p:cNvPr id="3" name="Google Shape;487;p39">
            <a:extLst>
              <a:ext uri="{FF2B5EF4-FFF2-40B4-BE49-F238E27FC236}">
                <a16:creationId xmlns:a16="http://schemas.microsoft.com/office/drawing/2014/main" id="{4E10D212-EA3C-BA2E-E441-5D4E8244A1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DEMO PROGRAM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2736526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orts Brand Campaign to Celebrate UK's National Fitness Day by Slidesgo">
  <a:themeElements>
    <a:clrScheme name="Simple Light">
      <a:dk1>
        <a:srgbClr val="1D1D28"/>
      </a:dk1>
      <a:lt1>
        <a:srgbClr val="D9D2E9"/>
      </a:lt1>
      <a:dk2>
        <a:srgbClr val="F5E41A"/>
      </a:dk2>
      <a:lt2>
        <a:srgbClr val="FFFFFF"/>
      </a:lt2>
      <a:accent1>
        <a:srgbClr val="B3AAD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495</Words>
  <Application>Microsoft Office PowerPoint</Application>
  <PresentationFormat>On-screen Show (16:9)</PresentationFormat>
  <Paragraphs>79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Manrope</vt:lpstr>
      <vt:lpstr>Arial</vt:lpstr>
      <vt:lpstr>Space Mono</vt:lpstr>
      <vt:lpstr>Roboto Slab</vt:lpstr>
      <vt:lpstr>Roboto Condensed Light</vt:lpstr>
      <vt:lpstr>Sports Brand Campaign to Celebrate UK's National Fitness Day by Slidesgo</vt:lpstr>
      <vt:lpstr>REAL-TIME LOGO DETECTION USING YOLOV5</vt:lpstr>
      <vt:lpstr>INTRODUCTION</vt:lpstr>
      <vt:lpstr>BACKGROUND </vt:lpstr>
      <vt:lpstr>PowerPoint Presentation</vt:lpstr>
      <vt:lpstr>Ad Monitoring</vt:lpstr>
      <vt:lpstr>Digital Piracy Monitoring</vt:lpstr>
      <vt:lpstr>TABLE OF CONTENTS</vt:lpstr>
      <vt:lpstr>PowerPoint Presentation</vt:lpstr>
      <vt:lpstr>DEMO PROGRAM</vt:lpstr>
      <vt:lpstr>OBSTACLES</vt:lpstr>
      <vt:lpstr>SUCCESS STORY</vt:lpstr>
      <vt:lpstr>STRETCH GOAL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LOGO DETECTION USING YOLOV5 ALGORITHM</dc:title>
  <dc:creator>ikhbar</dc:creator>
  <cp:lastModifiedBy>ikhbar hanafi</cp:lastModifiedBy>
  <cp:revision>9</cp:revision>
  <dcterms:modified xsi:type="dcterms:W3CDTF">2022-09-29T05:01:42Z</dcterms:modified>
</cp:coreProperties>
</file>